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88" r:id="rId2"/>
    <p:sldId id="291" r:id="rId3"/>
    <p:sldId id="276" r:id="rId4"/>
    <p:sldId id="277" r:id="rId5"/>
    <p:sldId id="281" r:id="rId6"/>
    <p:sldId id="286" r:id="rId7"/>
    <p:sldId id="287" r:id="rId8"/>
    <p:sldId id="289" r:id="rId9"/>
    <p:sldId id="290" r:id="rId10"/>
    <p:sldId id="292" r:id="rId11"/>
    <p:sldId id="293" r:id="rId12"/>
    <p:sldId id="299" r:id="rId13"/>
    <p:sldId id="302" r:id="rId14"/>
    <p:sldId id="303" r:id="rId15"/>
    <p:sldId id="306" r:id="rId16"/>
    <p:sldId id="308" r:id="rId17"/>
    <p:sldId id="305" r:id="rId18"/>
    <p:sldId id="280" r:id="rId19"/>
    <p:sldId id="295" r:id="rId20"/>
    <p:sldId id="282" r:id="rId21"/>
    <p:sldId id="297" r:id="rId22"/>
    <p:sldId id="283" r:id="rId23"/>
    <p:sldId id="298" r:id="rId24"/>
    <p:sldId id="311" r:id="rId25"/>
    <p:sldId id="312" r:id="rId26"/>
    <p:sldId id="313" r:id="rId27"/>
    <p:sldId id="314" r:id="rId28"/>
    <p:sldId id="296" r:id="rId29"/>
    <p:sldId id="284" r:id="rId30"/>
    <p:sldId id="294" r:id="rId31"/>
    <p:sldId id="304" r:id="rId32"/>
    <p:sldId id="309" r:id="rId33"/>
    <p:sldId id="31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BCCDE8"/>
    <a:srgbClr val="B9B9B9"/>
    <a:srgbClr val="D6D6D6"/>
    <a:srgbClr val="8C8182"/>
    <a:srgbClr val="2F518E"/>
    <a:srgbClr val="BCCDE7"/>
    <a:srgbClr val="DDBC8E"/>
    <a:srgbClr val="7515DD"/>
    <a:srgbClr val="DDB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91"/>
    <p:restoredTop sz="96312"/>
  </p:normalViewPr>
  <p:slideViewPr>
    <p:cSldViewPr snapToGrid="0" snapToObjects="1">
      <p:cViewPr>
        <p:scale>
          <a:sx n="129" d="100"/>
          <a:sy n="129" d="100"/>
        </p:scale>
        <p:origin x="21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tiff>
</file>

<file path=ppt/media/image18.png>
</file>

<file path=ppt/media/image19.tiff>
</file>

<file path=ppt/media/image2.png>
</file>

<file path=ppt/media/image20.tiff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457AB-9497-474D-9690-1DAF2DEE3A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47B52-ECC5-3143-9AC5-0BC28D7E305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6D88F6-2DDA-CB4F-91F4-9B525386DD76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83F28F6-C730-9745-BB79-6FA7876C86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F674778-9451-4341-8976-BA4DBB1EF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6ECC9-EBA1-C74E-A47C-9E7191DC99F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C6151-322F-D349-AF2D-A63504DE2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638AA7-1C04-754E-A4B1-55240AB2850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554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101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397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212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893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5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28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95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735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53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279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826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6E33-2D2C-1744-848F-6D19AC5D5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28BBC-2041-A44D-B052-74F557FCF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5D842-BF4E-9943-B6BF-0EE2CE90E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A52AC-85E5-9543-BA73-F349F83B1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F1846-B02E-D64B-ACD8-D2838F9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3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4F634-7BAD-094C-9E1D-77731856F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B2608A-2390-7643-BF48-B0DB313B3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45C0E-3BC6-4B47-AA78-EEFFAB2C1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6ACD6-5931-3F4C-9891-4663D2E31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B72A5-9BDF-7941-B94B-2AB5F028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66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A68D85-8656-3340-B405-5FB5C0EC5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18CA8-4AE3-584B-843A-896C4131B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708C2-CEF3-8D4C-AA21-DEC93575F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EA159-6BA5-424A-A1F3-B4E90AE9B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CA5F2-8CEF-BC47-8C41-CBEFE41FD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9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9318B-A846-E446-98FD-4995B3DFE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F3827-9F23-054E-B2B5-4821CEBEF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0B101-8097-5246-B2E5-257A4D248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05E38-6A8F-E24D-B421-FDB288454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23862-8064-B749-BF92-CEB6D5F07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8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61EF0-BF1F-7743-A8EB-5AF3E5AAC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58563-CB97-1F46-90B9-89C5A5701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B5FFC-3CCA-4943-B8DE-E61D41C04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450CF-190E-EC43-97A6-BDF3257BB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57156-755F-024D-8FC0-FA31FBC19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13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9FF9C-B00C-6745-8ED0-68B66E976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28C45-340A-204A-82D4-6938ADF0C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AA3FE-051F-7B4F-8113-BC15E09E2A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93A70-1D67-884E-8E54-89EB33883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C30026-2C5E-F241-A894-58BCF3FF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740DC1-1F1E-2D47-A964-9B5CF086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14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A778-49E8-3242-943D-A38ABFA3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7F160-A91F-8B4C-B9C9-4864B3954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3B25D-ADB6-274A-B251-36874B50B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8D5AE1-9582-6D4B-A1AB-0C9FFCC54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364852-6465-AA4E-83D1-4E49FD92E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FD0343-F09B-9743-AE01-757A9A15F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4E219-E8B1-0C4F-84F2-24091722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E10A9C-C950-454C-86CC-133C5FEF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36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C921A-0BAD-CE4B-ABD3-54C5DD252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D4E71A-3C97-F94F-9A85-9A86A06E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AAB93-B49E-7546-A39A-094765E85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3DC22-B51C-D74E-B3DA-398326DAA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61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38999-0A96-2243-8111-65E76FCD4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1C5111-AB1E-F141-9669-C6B7CE23D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5ABB2-261E-BD4C-9D44-191D389D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34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C3E3-9C47-454B-B3A7-1F1568B93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5AB51-337A-554A-BEE6-64C88E67A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5BAB1-D58B-9949-92B1-FC0585240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89715E-B843-9A48-BEDF-650E46726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8E0175-F76E-A047-9B9F-5BE71A207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83335C-028C-904B-B2D1-D44E5D92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8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BE518-9449-0449-AFE8-571D0778C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D3728-5409-ED43-8E2F-3F871BABE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BAB79-DD86-0F48-BD32-C87F5A627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61CCA-02C6-6F44-9F13-E982E4C07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16083-53CB-B74F-9A85-D55F2773A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D9CFD-C3B7-D84C-9633-64C8C7759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A626CD-18A1-BC4B-998A-7B0FDCD50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717CC-5BAB-5440-A990-68916E1A3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49285-5EFE-6C43-85DF-46BAB790E6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1246A-AA0D-1344-AACC-8A747329776B}" type="datetimeFigureOut">
              <a:rPr lang="en-US" smtClean="0"/>
              <a:t>12/21/21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EBAC9-2251-4744-A589-993F5EDDB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70E21-CB97-654A-9C55-E602339481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54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EAED76-4127-7943-AEF7-67E3E431A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446" y="1079500"/>
            <a:ext cx="59436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862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INC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11870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1  1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132999" y="6351787"/>
            <a:ext cx="90732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ISZ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7580956" y="7145724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6391614" y="713262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6391614" y="7533494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6391614" y="7927248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6216994" y="8441506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8032100" y="8572312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6041160" y="9101203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8032100" y="9235591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5833286" y="8808333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8C99C44-8E69-3C49-B544-C478CFB06405}"/>
              </a:ext>
            </a:extLst>
          </p:cNvPr>
          <p:cNvGrpSpPr/>
          <p:nvPr/>
        </p:nvGrpSpPr>
        <p:grpSpPr>
          <a:xfrm>
            <a:off x="8893591" y="6425893"/>
            <a:ext cx="955203" cy="369332"/>
            <a:chOff x="4547031" y="4509216"/>
            <a:chExt cx="955203" cy="369332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1C32892-494E-A049-82C9-3FEC80CBCCFD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A2074F0C-5E4B-DA45-B46B-EF3388966E9E}"/>
              </a:ext>
            </a:extLst>
          </p:cNvPr>
          <p:cNvSpPr/>
          <p:nvPr/>
        </p:nvSpPr>
        <p:spPr>
          <a:xfrm>
            <a:off x="7741207" y="6411602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C401D59-2BDF-2A45-8EB6-0B59AB126F0E}"/>
              </a:ext>
            </a:extLst>
          </p:cNvPr>
          <p:cNvGrpSpPr/>
          <p:nvPr/>
        </p:nvGrpSpPr>
        <p:grpSpPr>
          <a:xfrm>
            <a:off x="198850" y="-188586"/>
            <a:ext cx="6500696" cy="6591365"/>
            <a:chOff x="198850" y="-188586"/>
            <a:chExt cx="6500696" cy="659136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CC5D612-B5F5-1A44-AF07-871CD1862A95}"/>
                </a:ext>
              </a:extLst>
            </p:cNvPr>
            <p:cNvGrpSpPr/>
            <p:nvPr/>
          </p:nvGrpSpPr>
          <p:grpSpPr>
            <a:xfrm>
              <a:off x="1559250" y="-188586"/>
              <a:ext cx="5140296" cy="2448804"/>
              <a:chOff x="2978604" y="509314"/>
              <a:chExt cx="5140296" cy="2448804"/>
            </a:xfrm>
          </p:grpSpPr>
          <p:sp>
            <p:nvSpPr>
              <p:cNvPr id="36" name="Double Brace 35">
                <a:extLst>
                  <a:ext uri="{FF2B5EF4-FFF2-40B4-BE49-F238E27FC236}">
                    <a16:creationId xmlns:a16="http://schemas.microsoft.com/office/drawing/2014/main" id="{94F8AD14-33B4-5F48-AC07-DD5ED99FB800}"/>
                  </a:ext>
                </a:extLst>
              </p:cNvPr>
              <p:cNvSpPr/>
              <p:nvPr/>
            </p:nvSpPr>
            <p:spPr>
              <a:xfrm rot="16200000">
                <a:off x="5747317" y="-125799"/>
                <a:ext cx="1373582" cy="318381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49F1B100-FED0-5B4D-AC8D-C91F4E52F777}"/>
                  </a:ext>
                </a:extLst>
              </p:cNvPr>
              <p:cNvGrpSpPr/>
              <p:nvPr/>
            </p:nvGrpSpPr>
            <p:grpSpPr>
              <a:xfrm>
                <a:off x="2978604" y="509314"/>
                <a:ext cx="5140296" cy="1329174"/>
                <a:chOff x="2978604" y="509314"/>
                <a:chExt cx="5140296" cy="1329174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BA1BF4F-18CC-F84D-98EE-074A92F61A75}"/>
                    </a:ext>
                  </a:extLst>
                </p:cNvPr>
                <p:cNvGrpSpPr/>
                <p:nvPr/>
              </p:nvGrpSpPr>
              <p:grpSpPr>
                <a:xfrm>
                  <a:off x="4842203" y="1298488"/>
                  <a:ext cx="3276697" cy="540000"/>
                  <a:chOff x="1573971" y="1298488"/>
                  <a:chExt cx="3276697" cy="540000"/>
                </a:xfrm>
              </p:grpSpPr>
              <p:grpSp>
                <p:nvGrpSpPr>
                  <p:cNvPr id="44" name="Group 43">
                    <a:extLst>
                      <a:ext uri="{FF2B5EF4-FFF2-40B4-BE49-F238E27FC236}">
                        <a16:creationId xmlns:a16="http://schemas.microsoft.com/office/drawing/2014/main" id="{39FAFC79-CA42-F340-9B85-E6CCB46FBE4F}"/>
                      </a:ext>
                    </a:extLst>
                  </p:cNvPr>
                  <p:cNvGrpSpPr/>
                  <p:nvPr/>
                </p:nvGrpSpPr>
                <p:grpSpPr>
                  <a:xfrm>
                    <a:off x="1604353" y="1298488"/>
                    <a:ext cx="3153427" cy="540000"/>
                    <a:chOff x="6267794" y="658408"/>
                    <a:chExt cx="2880000" cy="540000"/>
                  </a:xfrm>
                </p:grpSpPr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520BA237-C405-0C4C-A2D0-E1EFA90C0CE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288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7" name="TextBox 46">
                      <a:extLst>
                        <a:ext uri="{FF2B5EF4-FFF2-40B4-BE49-F238E27FC236}">
                          <a16:creationId xmlns:a16="http://schemas.microsoft.com/office/drawing/2014/main" id="{67B9E103-E3A5-E648-A388-F367A86EE59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144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8" name="TextBox 47">
                      <a:extLst>
                        <a:ext uri="{FF2B5EF4-FFF2-40B4-BE49-F238E27FC236}">
                          <a16:creationId xmlns:a16="http://schemas.microsoft.com/office/drawing/2014/main" id="{3172AC68-3F1C-9D44-9C49-D165B4B34E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04DE0E80-151F-2943-B2BB-E985E6CEB93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0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77F63049-8969-5B40-A553-8A44980A045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36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79BD86A8-EFC4-AF4C-B2B2-AB9970B0C45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B4427196-4F50-4B41-90C8-5F72CCB5AE9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D468C439-9409-E147-9419-E0D063E958A0}"/>
                      </a:ext>
                    </a:extLst>
                  </p:cNvPr>
                  <p:cNvSpPr txBox="1"/>
                  <p:nvPr/>
                </p:nvSpPr>
                <p:spPr>
                  <a:xfrm>
                    <a:off x="1573971" y="1298488"/>
                    <a:ext cx="3276697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dirty="0"/>
                      <a:t> A</a:t>
                    </a:r>
                    <a:r>
                      <a:rPr lang="en-US" sz="2000" baseline="-25000" dirty="0"/>
                      <a:t>2 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400" baseline="-25000" dirty="0"/>
                      <a:t>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endParaRPr lang="en-US" sz="2800" baseline="-25000" dirty="0"/>
                  </a:p>
                </p:txBody>
              </p:sp>
            </p:grp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646F9795-1AFC-B245-8176-B8472FCF76E7}"/>
                    </a:ext>
                  </a:extLst>
                </p:cNvPr>
                <p:cNvSpPr txBox="1"/>
                <p:nvPr/>
              </p:nvSpPr>
              <p:spPr>
                <a:xfrm>
                  <a:off x="2978604" y="509314"/>
                  <a:ext cx="5047408" cy="540000"/>
                </a:xfrm>
                <a:prstGeom prst="rect">
                  <a:avLst/>
                </a:prstGeom>
                <a:solidFill>
                  <a:schemeClr val="bg1"/>
                </a:solidFill>
                <a:ln w="476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2EFAF1E-F589-674D-8A98-F5A80DAB4B2F}"/>
                  </a:ext>
                </a:extLst>
              </p:cNvPr>
              <p:cNvSpPr txBox="1"/>
              <p:nvPr/>
            </p:nvSpPr>
            <p:spPr>
              <a:xfrm>
                <a:off x="5648320" y="2588786"/>
                <a:ext cx="14031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8-bit address</a:t>
                </a:r>
              </a:p>
            </p:txBody>
          </p:sp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AD04BC02-89E4-A744-B2C1-99BE0C85F7BA}"/>
                  </a:ext>
                </a:extLst>
              </p:cNvPr>
              <p:cNvSpPr/>
              <p:nvPr/>
            </p:nvSpPr>
            <p:spPr>
              <a:xfrm rot="16200000">
                <a:off x="6274373" y="2362921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398E77A-4C8A-B447-8497-C31C808E3C8C}"/>
                </a:ext>
              </a:extLst>
            </p:cNvPr>
            <p:cNvGrpSpPr/>
            <p:nvPr/>
          </p:nvGrpSpPr>
          <p:grpSpPr>
            <a:xfrm>
              <a:off x="198850" y="-31773"/>
              <a:ext cx="4116265" cy="6434552"/>
              <a:chOff x="7904101" y="-118702"/>
              <a:chExt cx="4116265" cy="6434552"/>
            </a:xfrm>
          </p:grpSpPr>
          <p:sp>
            <p:nvSpPr>
              <p:cNvPr id="55" name="Right Arrow 54">
                <a:extLst>
                  <a:ext uri="{FF2B5EF4-FFF2-40B4-BE49-F238E27FC236}">
                    <a16:creationId xmlns:a16="http://schemas.microsoft.com/office/drawing/2014/main" id="{FE12A955-E5B2-7E44-AD80-9A2D36DCD640}"/>
                  </a:ext>
                </a:extLst>
              </p:cNvPr>
              <p:cNvSpPr/>
              <p:nvPr/>
            </p:nvSpPr>
            <p:spPr>
              <a:xfrm rot="16200000">
                <a:off x="9942545" y="1576559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1526D3C-9507-8E4A-938A-854557003919}"/>
                  </a:ext>
                </a:extLst>
              </p:cNvPr>
              <p:cNvSpPr txBox="1"/>
              <p:nvPr/>
            </p:nvSpPr>
            <p:spPr>
              <a:xfrm>
                <a:off x="9150798" y="1791535"/>
                <a:ext cx="286956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0000 for Register 0</a:t>
                </a:r>
              </a:p>
              <a:p>
                <a:r>
                  <a:rPr lang="en-US" dirty="0"/>
                  <a:t>0001 for Register 1 </a:t>
                </a:r>
              </a:p>
              <a:p>
                <a:r>
                  <a:rPr lang="en-US" dirty="0"/>
                  <a:t>0010 for Register 2</a:t>
                </a:r>
              </a:p>
              <a:p>
                <a:r>
                  <a:rPr lang="en-US" dirty="0"/>
                  <a:t>0011 for Register 3</a:t>
                </a:r>
              </a:p>
              <a:p>
                <a:r>
                  <a:rPr lang="en-US" dirty="0"/>
                  <a:t>0100 for Register 4</a:t>
                </a:r>
              </a:p>
              <a:p>
                <a:r>
                  <a:rPr lang="en-US" dirty="0"/>
                  <a:t>0101 for Register 5</a:t>
                </a:r>
              </a:p>
              <a:p>
                <a:r>
                  <a:rPr lang="en-US" dirty="0"/>
                  <a:t>0110 for Register 6</a:t>
                </a:r>
              </a:p>
              <a:p>
                <a:r>
                  <a:rPr lang="en-US" dirty="0"/>
                  <a:t>0111 for Register 7</a:t>
                </a:r>
              </a:p>
              <a:p>
                <a:r>
                  <a:rPr lang="en-US" dirty="0"/>
                  <a:t>1000 for Register 8</a:t>
                </a:r>
              </a:p>
              <a:p>
                <a:r>
                  <a:rPr lang="en-US" dirty="0"/>
                  <a:t>1001 for Register 9</a:t>
                </a:r>
              </a:p>
              <a:p>
                <a:r>
                  <a:rPr lang="en-US" dirty="0"/>
                  <a:t>1010 for Register 10</a:t>
                </a:r>
              </a:p>
              <a:p>
                <a:r>
                  <a:rPr lang="en-US" dirty="0"/>
                  <a:t>1011 for Register 11</a:t>
                </a:r>
              </a:p>
              <a:p>
                <a:r>
                  <a:rPr lang="en-US" dirty="0"/>
                  <a:t>1100 for Register 12</a:t>
                </a:r>
              </a:p>
              <a:p>
                <a:r>
                  <a:rPr lang="en-US" dirty="0"/>
                  <a:t>1101 for Register 13</a:t>
                </a:r>
              </a:p>
              <a:p>
                <a:r>
                  <a:rPr lang="en-US" dirty="0"/>
                  <a:t>1110 for Register 14</a:t>
                </a:r>
              </a:p>
              <a:p>
                <a:r>
                  <a:rPr lang="en-US" dirty="0"/>
                  <a:t>1111 for Register 15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3194271-3703-464B-A5DE-D7D4E238C365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15342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51D282F-B4C0-8145-832D-CCE3D073F64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DF2DF41E-05C3-EA4B-9491-DD820945E486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8748821-A34E-EE46-AC3C-33D5A71F7B6E}"/>
                  </a:ext>
                </a:extLst>
              </p:cNvPr>
              <p:cNvSpPr txBox="1"/>
              <p:nvPr/>
            </p:nvSpPr>
            <p:spPr>
              <a:xfrm>
                <a:off x="9484740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9EA751D0-C124-A74E-A610-D35C960CE60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447E2B7B-BBF7-FD43-83E9-A2CC8ADDE03C}"/>
                  </a:ext>
                </a:extLst>
              </p:cNvPr>
              <p:cNvSpPr txBox="1"/>
              <p:nvPr/>
            </p:nvSpPr>
            <p:spPr>
              <a:xfrm>
                <a:off x="9090561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E5C0950-07AD-064F-A6B5-36F814F9E5E9}"/>
                  </a:ext>
                </a:extLst>
              </p:cNvPr>
              <p:cNvSpPr txBox="1"/>
              <p:nvPr/>
            </p:nvSpPr>
            <p:spPr>
              <a:xfrm>
                <a:off x="9878918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8EAB19AF-E770-D646-9E22-B6A7ED597F49}"/>
                  </a:ext>
                </a:extLst>
              </p:cNvPr>
              <p:cNvSpPr txBox="1"/>
              <p:nvPr/>
            </p:nvSpPr>
            <p:spPr>
              <a:xfrm>
                <a:off x="7904101" y="494636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1  1  R</a:t>
                </a:r>
                <a:r>
                  <a:rPr lang="en-US" sz="2000" baseline="-25000" dirty="0"/>
                  <a:t> </a:t>
                </a:r>
                <a:r>
                  <a:rPr lang="en-US" sz="3200" dirty="0"/>
                  <a:t> 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endParaRPr lang="en-US" sz="3200" baseline="-25000" dirty="0"/>
              </a:p>
            </p:txBody>
          </p:sp>
          <p:sp>
            <p:nvSpPr>
              <p:cNvPr id="81" name="Double Brace 80">
                <a:extLst>
                  <a:ext uri="{FF2B5EF4-FFF2-40B4-BE49-F238E27FC236}">
                    <a16:creationId xmlns:a16="http://schemas.microsoft.com/office/drawing/2014/main" id="{E16D7EA3-606F-FB43-83D5-9438C10AA738}"/>
                  </a:ext>
                </a:extLst>
              </p:cNvPr>
              <p:cNvSpPr/>
              <p:nvPr/>
            </p:nvSpPr>
            <p:spPr>
              <a:xfrm rot="16200000">
                <a:off x="9409201" y="95043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992C83E8-F5D6-5C4D-859F-D5C884ED697E}"/>
                  </a:ext>
                </a:extLst>
              </p:cNvPr>
              <p:cNvSpPr txBox="1"/>
              <p:nvPr/>
            </p:nvSpPr>
            <p:spPr>
              <a:xfrm>
                <a:off x="9090561" y="-118702"/>
                <a:ext cx="1946823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67BCEDF-960D-E345-9E40-67624BEEF341}"/>
              </a:ext>
            </a:extLst>
          </p:cNvPr>
          <p:cNvGrpSpPr/>
          <p:nvPr/>
        </p:nvGrpSpPr>
        <p:grpSpPr>
          <a:xfrm>
            <a:off x="5043565" y="3322456"/>
            <a:ext cx="955203" cy="369332"/>
            <a:chOff x="4547031" y="4509216"/>
            <a:chExt cx="955203" cy="369332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F0F8796-C635-B846-943E-EB2C3AA86F4C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6749B21D-7805-854D-A2C7-FD607AB6FC4F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E5B624F6-5D81-3D4E-8239-79208669E900}"/>
              </a:ext>
            </a:extLst>
          </p:cNvPr>
          <p:cNvSpPr/>
          <p:nvPr/>
        </p:nvSpPr>
        <p:spPr>
          <a:xfrm>
            <a:off x="3891181" y="330816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D853C7-7C53-D24D-A68C-0AE772FC8D04}"/>
              </a:ext>
            </a:extLst>
          </p:cNvPr>
          <p:cNvSpPr txBox="1"/>
          <p:nvPr/>
        </p:nvSpPr>
        <p:spPr>
          <a:xfrm>
            <a:off x="3898712" y="3597072"/>
            <a:ext cx="1238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= 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D7A18E1-2D55-7149-93AE-C97D610E3A9E}"/>
              </a:ext>
            </a:extLst>
          </p:cNvPr>
          <p:cNvSpPr txBox="1"/>
          <p:nvPr/>
        </p:nvSpPr>
        <p:spPr>
          <a:xfrm>
            <a:off x="5200902" y="3897337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88" name="Right Arrow 87">
            <a:extLst>
              <a:ext uri="{FF2B5EF4-FFF2-40B4-BE49-F238E27FC236}">
                <a16:creationId xmlns:a16="http://schemas.microsoft.com/office/drawing/2014/main" id="{7D6098E6-113B-CF42-A777-6AA2C29F960C}"/>
              </a:ext>
            </a:extLst>
          </p:cNvPr>
          <p:cNvSpPr/>
          <p:nvPr/>
        </p:nvSpPr>
        <p:spPr>
          <a:xfrm>
            <a:off x="4809054" y="4020828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5422110-6976-5544-B5C6-14A300DD26C3}"/>
              </a:ext>
            </a:extLst>
          </p:cNvPr>
          <p:cNvSpPr txBox="1"/>
          <p:nvPr/>
        </p:nvSpPr>
        <p:spPr>
          <a:xfrm>
            <a:off x="4168450" y="389655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32B8C75-1CDD-154B-913E-0B9AD4F654E4}"/>
              </a:ext>
            </a:extLst>
          </p:cNvPr>
          <p:cNvSpPr txBox="1"/>
          <p:nvPr/>
        </p:nvSpPr>
        <p:spPr>
          <a:xfrm>
            <a:off x="5198413" y="4223389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96" name="Right Arrow 95">
            <a:extLst>
              <a:ext uri="{FF2B5EF4-FFF2-40B4-BE49-F238E27FC236}">
                <a16:creationId xmlns:a16="http://schemas.microsoft.com/office/drawing/2014/main" id="{6AD3DD84-4D89-8C4D-AC1A-9C27D5613833}"/>
              </a:ext>
            </a:extLst>
          </p:cNvPr>
          <p:cNvSpPr/>
          <p:nvPr/>
        </p:nvSpPr>
        <p:spPr>
          <a:xfrm>
            <a:off x="4806565" y="4346880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CE89B42-AC9F-B643-B1E0-B51B3142C49C}"/>
              </a:ext>
            </a:extLst>
          </p:cNvPr>
          <p:cNvSpPr txBox="1"/>
          <p:nvPr/>
        </p:nvSpPr>
        <p:spPr>
          <a:xfrm>
            <a:off x="4165961" y="4222610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M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6B329A1-2FE4-D54D-873F-AB87D6CAD7D2}"/>
              </a:ext>
            </a:extLst>
          </p:cNvPr>
          <p:cNvSpPr txBox="1"/>
          <p:nvPr/>
        </p:nvSpPr>
        <p:spPr>
          <a:xfrm>
            <a:off x="5195114" y="4603582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99" name="Right Arrow 98">
            <a:extLst>
              <a:ext uri="{FF2B5EF4-FFF2-40B4-BE49-F238E27FC236}">
                <a16:creationId xmlns:a16="http://schemas.microsoft.com/office/drawing/2014/main" id="{838192F3-6455-344D-A130-33DE9DF2014C}"/>
              </a:ext>
            </a:extLst>
          </p:cNvPr>
          <p:cNvSpPr/>
          <p:nvPr/>
        </p:nvSpPr>
        <p:spPr>
          <a:xfrm>
            <a:off x="4803266" y="472707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39EC5D2-A1A0-1242-B832-C3B768E1D731}"/>
              </a:ext>
            </a:extLst>
          </p:cNvPr>
          <p:cNvSpPr txBox="1"/>
          <p:nvPr/>
        </p:nvSpPr>
        <p:spPr>
          <a:xfrm>
            <a:off x="4078438" y="4602803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L</a:t>
            </a:r>
            <a:r>
              <a:rPr lang="en-US" dirty="0"/>
              <a:t>+2)</a:t>
            </a:r>
            <a:endParaRPr lang="en-US" baseline="-25000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147BF4E-54C3-334D-ACC7-0EFF56B38636}"/>
              </a:ext>
            </a:extLst>
          </p:cNvPr>
          <p:cNvSpPr txBox="1"/>
          <p:nvPr/>
        </p:nvSpPr>
        <p:spPr>
          <a:xfrm>
            <a:off x="3947798" y="5063930"/>
            <a:ext cx="1353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&lt;&gt; 0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1591DC6-8B41-E140-B6D5-C442D936FBBC}"/>
              </a:ext>
            </a:extLst>
          </p:cNvPr>
          <p:cNvSpPr txBox="1"/>
          <p:nvPr/>
        </p:nvSpPr>
        <p:spPr>
          <a:xfrm>
            <a:off x="5249988" y="5364195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103" name="Right Arrow 102">
            <a:extLst>
              <a:ext uri="{FF2B5EF4-FFF2-40B4-BE49-F238E27FC236}">
                <a16:creationId xmlns:a16="http://schemas.microsoft.com/office/drawing/2014/main" id="{1FD4B39A-FADB-694E-B52E-2FAAE604BEE4}"/>
              </a:ext>
            </a:extLst>
          </p:cNvPr>
          <p:cNvSpPr/>
          <p:nvPr/>
        </p:nvSpPr>
        <p:spPr>
          <a:xfrm>
            <a:off x="4882204" y="548768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AF4D4AB-3DB2-E445-AA05-4A0E32C36632}"/>
              </a:ext>
            </a:extLst>
          </p:cNvPr>
          <p:cNvSpPr txBox="1"/>
          <p:nvPr/>
        </p:nvSpPr>
        <p:spPr>
          <a:xfrm>
            <a:off x="4217536" y="536341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65C154A4-339C-A442-9E30-1EFAFA634384}"/>
              </a:ext>
            </a:extLst>
          </p:cNvPr>
          <p:cNvSpPr/>
          <p:nvPr/>
        </p:nvSpPr>
        <p:spPr>
          <a:xfrm>
            <a:off x="5653011" y="586810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A30AA46-DAB4-3E4D-9A6C-CA3D5415820F}"/>
              </a:ext>
            </a:extLst>
          </p:cNvPr>
          <p:cNvSpPr txBox="1"/>
          <p:nvPr/>
        </p:nvSpPr>
        <p:spPr>
          <a:xfrm>
            <a:off x="4234491" y="572938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D588DEA-E2A1-434F-97CC-2EC80249C9A9}"/>
              </a:ext>
            </a:extLst>
          </p:cNvPr>
          <p:cNvSpPr txBox="1"/>
          <p:nvPr/>
        </p:nvSpPr>
        <p:spPr>
          <a:xfrm>
            <a:off x="6041560" y="6124808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108" name="Right Arrow 107">
            <a:extLst>
              <a:ext uri="{FF2B5EF4-FFF2-40B4-BE49-F238E27FC236}">
                <a16:creationId xmlns:a16="http://schemas.microsoft.com/office/drawing/2014/main" id="{2BA61DAC-035E-D84E-B2FC-12C0F78E63C8}"/>
              </a:ext>
            </a:extLst>
          </p:cNvPr>
          <p:cNvSpPr/>
          <p:nvPr/>
        </p:nvSpPr>
        <p:spPr>
          <a:xfrm>
            <a:off x="5649712" y="6248299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F43C87A-910A-1849-A1AD-6481B6D57134}"/>
              </a:ext>
            </a:extLst>
          </p:cNvPr>
          <p:cNvSpPr txBox="1"/>
          <p:nvPr/>
        </p:nvSpPr>
        <p:spPr>
          <a:xfrm>
            <a:off x="5971717" y="577017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3300344-3EC6-E14A-B2B5-BD56C12D2569}"/>
              </a:ext>
            </a:extLst>
          </p:cNvPr>
          <p:cNvSpPr txBox="1"/>
          <p:nvPr/>
        </p:nvSpPr>
        <p:spPr>
          <a:xfrm>
            <a:off x="4231647" y="6158671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)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316440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ADD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51809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0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5470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41840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SUB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F64AA70-0FFF-CF41-9E35-7D59BFA19D95}"/>
              </a:ext>
            </a:extLst>
          </p:cNvPr>
          <p:cNvGrpSpPr/>
          <p:nvPr/>
        </p:nvGrpSpPr>
        <p:grpSpPr>
          <a:xfrm>
            <a:off x="7313497" y="6430560"/>
            <a:ext cx="3769571" cy="369332"/>
            <a:chOff x="7313497" y="6430560"/>
            <a:chExt cx="3769571" cy="369332"/>
          </a:xfrm>
        </p:grpSpPr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9459080" y="653645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1CBF3E-95CF-9E4E-A149-F470900BF284}"/>
                </a:ext>
              </a:extLst>
            </p:cNvPr>
            <p:cNvSpPr txBox="1"/>
            <p:nvPr/>
          </p:nvSpPr>
          <p:spPr>
            <a:xfrm>
              <a:off x="7313497" y="6430560"/>
              <a:ext cx="37695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0" u="none" strike="noStrike" dirty="0">
                  <a:solidFill>
                    <a:srgbClr val="333333"/>
                  </a:solidFill>
                  <a:effectLst/>
                </a:rPr>
                <a:t>(RRRR) + (ACC) + (</a:t>
              </a:r>
              <a:r>
                <a:rPr lang="en-GB" i="0" u="none" strike="noStrike">
                  <a:solidFill>
                    <a:srgbClr val="333333"/>
                  </a:solidFill>
                  <a:effectLst/>
                </a:rPr>
                <a:t>CY)          </a:t>
              </a:r>
              <a:r>
                <a:rPr lang="en-GB" i="0" u="none" strike="noStrike" dirty="0">
                  <a:solidFill>
                    <a:srgbClr val="333333"/>
                  </a:solidFill>
                  <a:effectLst/>
                </a:rPr>
                <a:t>ACC, CY</a:t>
              </a:r>
              <a:endParaRPr lang="en-US" dirty="0"/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3EEF691F-1574-4340-90A7-E70B6AAC764C}"/>
              </a:ext>
            </a:extLst>
          </p:cNvPr>
          <p:cNvSpPr txBox="1"/>
          <p:nvPr/>
        </p:nvSpPr>
        <p:spPr>
          <a:xfrm>
            <a:off x="3798279" y="6006734"/>
            <a:ext cx="3337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(ACC) + (RRRR) + (</a:t>
            </a:r>
            <a:r>
              <a:rPr lang="en-GB" i="0" u="none" strike="noStrike">
                <a:solidFill>
                  <a:srgbClr val="333333"/>
                </a:solidFill>
                <a:effectLst/>
              </a:rPr>
              <a:t>CY)         </a:t>
            </a:r>
            <a:r>
              <a:rPr lang="en-GB" i="0" u="none" strike="noStrike" dirty="0">
                <a:solidFill>
                  <a:srgbClr val="333333"/>
                </a:solidFill>
                <a:effectLst/>
              </a:rPr>
              <a:t>ACC, CY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66EF0F50-7EA4-8A43-8221-9B6ECD9C61F3}"/>
              </a:ext>
            </a:extLst>
          </p:cNvPr>
          <p:cNvSpPr/>
          <p:nvPr/>
        </p:nvSpPr>
        <p:spPr>
          <a:xfrm>
            <a:off x="5916671" y="611978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E32C51D-2047-1741-9F37-2FC461EBB0F5}"/>
              </a:ext>
            </a:extLst>
          </p:cNvPr>
          <p:cNvCxnSpPr>
            <a:cxnSpLocks/>
          </p:cNvCxnSpPr>
          <p:nvPr/>
        </p:nvCxnSpPr>
        <p:spPr>
          <a:xfrm>
            <a:off x="4651543" y="6043678"/>
            <a:ext cx="582771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0D71C85E-3A54-5849-AE33-A97F322D70AA}"/>
              </a:ext>
            </a:extLst>
          </p:cNvPr>
          <p:cNvGrpSpPr/>
          <p:nvPr/>
        </p:nvGrpSpPr>
        <p:grpSpPr>
          <a:xfrm>
            <a:off x="3789798" y="-525514"/>
            <a:ext cx="4116265" cy="6434552"/>
            <a:chOff x="7904101" y="-118702"/>
            <a:chExt cx="4116265" cy="6434552"/>
          </a:xfrm>
        </p:grpSpPr>
        <p:sp>
          <p:nvSpPr>
            <p:cNvPr id="79" name="Right Arrow 78">
              <a:extLst>
                <a:ext uri="{FF2B5EF4-FFF2-40B4-BE49-F238E27FC236}">
                  <a16:creationId xmlns:a16="http://schemas.microsoft.com/office/drawing/2014/main" id="{CE691EDF-0AB8-794E-948F-922315C70AA9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914D253-34BB-9041-9F4A-5791F94254C5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AE88124D-54BB-7C41-A63B-5E61C61FEAA9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1CDD4EB-721E-734A-8BBB-379A43CAFB31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B6F2456-5038-9940-B838-06756D4A522C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51F33AD6-D4BE-B549-8B47-735A89E7BAD9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EA22C47-64AA-8E46-874B-D944EF425D0A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78007F02-B930-3241-9BCB-FE844A474066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B8711EC-C681-5C43-A8C0-4395E5E4CB3D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C5BAC7FC-93F3-4049-82A1-4AE711C4C761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0  1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90" name="Double Brace 89">
              <a:extLst>
                <a:ext uri="{FF2B5EF4-FFF2-40B4-BE49-F238E27FC236}">
                  <a16:creationId xmlns:a16="http://schemas.microsoft.com/office/drawing/2014/main" id="{0E4D2254-7726-AA45-9410-E9AE1C528EAC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D3DF9EA-78C0-1848-989D-9DECADF6F0E1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F29D42F6-3E5B-2D40-9326-CB9573E86073}"/>
              </a:ext>
            </a:extLst>
          </p:cNvPr>
          <p:cNvCxnSpPr>
            <a:cxnSpLocks/>
          </p:cNvCxnSpPr>
          <p:nvPr/>
        </p:nvCxnSpPr>
        <p:spPr>
          <a:xfrm>
            <a:off x="5512603" y="6043507"/>
            <a:ext cx="295233" cy="171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24E71966-2477-3740-A088-214F4C5E8F8D}"/>
              </a:ext>
            </a:extLst>
          </p:cNvPr>
          <p:cNvCxnSpPr>
            <a:cxnSpLocks/>
          </p:cNvCxnSpPr>
          <p:nvPr/>
        </p:nvCxnSpPr>
        <p:spPr>
          <a:xfrm>
            <a:off x="3494451" y="-2067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947FE34D-7BE0-A349-90DA-A05A5E4035D7}"/>
              </a:ext>
            </a:extLst>
          </p:cNvPr>
          <p:cNvGrpSpPr/>
          <p:nvPr/>
        </p:nvGrpSpPr>
        <p:grpSpPr>
          <a:xfrm>
            <a:off x="158209" y="132604"/>
            <a:ext cx="3324999" cy="584775"/>
            <a:chOff x="7904101" y="494636"/>
            <a:chExt cx="3324999" cy="584775"/>
          </a:xfrm>
        </p:grpSpPr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B240FD17-D23E-0F42-B038-4081F324464C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FB12283D-0141-1344-9423-9E81DD68C658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EF39872E-5D99-9C4C-B751-0B8EBAC2A169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76B1A346-E46D-364E-B098-FBB9538DC6B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1A2B25FC-64E6-1445-814E-42C7703025E1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15B60F24-E072-AE48-A336-330957E24DB9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D62B701A-21CF-3441-B8BA-128BCFA20A6E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C7D40CDF-FB90-7349-9A34-F5E500755B94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1  1  1  1  1  1  0  0 </a:t>
              </a:r>
              <a:endParaRPr lang="en-US" sz="3200" baseline="-25000" dirty="0"/>
            </a:p>
          </p:txBody>
        </p:sp>
      </p:grpSp>
      <p:sp>
        <p:nvSpPr>
          <p:cNvPr id="140" name="TextBox 139">
            <a:extLst>
              <a:ext uri="{FF2B5EF4-FFF2-40B4-BE49-F238E27FC236}">
                <a16:creationId xmlns:a16="http://schemas.microsoft.com/office/drawing/2014/main" id="{F3FC5EE7-E8E0-E64D-BF37-A659EBD9DC30}"/>
              </a:ext>
            </a:extLst>
          </p:cNvPr>
          <p:cNvSpPr txBox="1"/>
          <p:nvPr/>
        </p:nvSpPr>
        <p:spPr>
          <a:xfrm>
            <a:off x="2104155" y="2088662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KBP</a:t>
            </a:r>
          </a:p>
        </p:txBody>
      </p: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618BF579-7295-6D4F-9B82-A2A9D46840EC}"/>
              </a:ext>
            </a:extLst>
          </p:cNvPr>
          <p:cNvCxnSpPr>
            <a:cxnSpLocks/>
          </p:cNvCxnSpPr>
          <p:nvPr/>
        </p:nvCxnSpPr>
        <p:spPr>
          <a:xfrm flipH="1">
            <a:off x="-915" y="2571903"/>
            <a:ext cx="3495367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66579B93-5994-CC4E-B77A-B0DFAF783622}"/>
              </a:ext>
            </a:extLst>
          </p:cNvPr>
          <p:cNvGrpSpPr/>
          <p:nvPr/>
        </p:nvGrpSpPr>
        <p:grpSpPr>
          <a:xfrm>
            <a:off x="823981" y="1071530"/>
            <a:ext cx="876901" cy="369332"/>
            <a:chOff x="4489078" y="4509216"/>
            <a:chExt cx="876901" cy="369332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C7AE20DE-F37A-3849-8157-5C8F1C0A9173}"/>
                </a:ext>
              </a:extLst>
            </p:cNvPr>
            <p:cNvSpPr txBox="1"/>
            <p:nvPr/>
          </p:nvSpPr>
          <p:spPr>
            <a:xfrm>
              <a:off x="4817431" y="4509216"/>
              <a:ext cx="548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KBP</a:t>
              </a:r>
              <a:endParaRPr lang="en-US" baseline="-25000" dirty="0"/>
            </a:p>
          </p:txBody>
        </p:sp>
        <p:sp>
          <p:nvSpPr>
            <p:cNvPr id="144" name="Right Arrow 143">
              <a:extLst>
                <a:ext uri="{FF2B5EF4-FFF2-40B4-BE49-F238E27FC236}">
                  <a16:creationId xmlns:a16="http://schemas.microsoft.com/office/drawing/2014/main" id="{D443F3EC-EC1D-1B45-8DAC-C32EAB7D1A6E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45" name="Rectangle 144">
            <a:extLst>
              <a:ext uri="{FF2B5EF4-FFF2-40B4-BE49-F238E27FC236}">
                <a16:creationId xmlns:a16="http://schemas.microsoft.com/office/drawing/2014/main" id="{A918AB83-394A-7C4F-9126-FDA7B1B5CA5C}"/>
              </a:ext>
            </a:extLst>
          </p:cNvPr>
          <p:cNvSpPr/>
          <p:nvPr/>
        </p:nvSpPr>
        <p:spPr>
          <a:xfrm>
            <a:off x="-915" y="1068952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  (ACC)</a:t>
            </a:r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0BA91F92-773D-3C42-A526-BCD40803FF22}"/>
              </a:ext>
            </a:extLst>
          </p:cNvPr>
          <p:cNvGrpSpPr/>
          <p:nvPr/>
        </p:nvGrpSpPr>
        <p:grpSpPr>
          <a:xfrm>
            <a:off x="820593" y="1426236"/>
            <a:ext cx="891264" cy="369332"/>
            <a:chOff x="4489078" y="4509216"/>
            <a:chExt cx="891264" cy="369332"/>
          </a:xfrm>
        </p:grpSpPr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EDD37C62-29FA-6C4C-88AA-7AB7A2DD3E9F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48" name="Right Arrow 147">
              <a:extLst>
                <a:ext uri="{FF2B5EF4-FFF2-40B4-BE49-F238E27FC236}">
                  <a16:creationId xmlns:a16="http://schemas.microsoft.com/office/drawing/2014/main" id="{B0682083-FF72-D54F-AC54-083187595869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086CC81-B8A9-2A49-A086-179A639A33BB}"/>
              </a:ext>
            </a:extLst>
          </p:cNvPr>
          <p:cNvSpPr/>
          <p:nvPr/>
        </p:nvSpPr>
        <p:spPr>
          <a:xfrm>
            <a:off x="9815" y="1421923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  ROM</a:t>
            </a:r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0F393349-D94F-484A-9660-DE5A91B8C634}"/>
              </a:ext>
            </a:extLst>
          </p:cNvPr>
          <p:cNvGrpSpPr/>
          <p:nvPr/>
        </p:nvGrpSpPr>
        <p:grpSpPr>
          <a:xfrm>
            <a:off x="130106" y="2649848"/>
            <a:ext cx="3324999" cy="584775"/>
            <a:chOff x="7904101" y="494636"/>
            <a:chExt cx="3324999" cy="584775"/>
          </a:xfrm>
        </p:grpSpPr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757CA5B-4DD7-904E-B207-3323D2C3CB68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CFE2447F-BB21-0F4C-9F29-5A086F824F5E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0AC9B11F-706B-604F-804D-B6061C8DE5D5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5ACC9500-8DB8-E247-88A0-60B20A3B9C16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4CEA5D66-4052-E64D-918F-3CA396503711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7E5CE789-4388-5341-908C-9D905BCC717C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4D692305-BFF7-5243-9A06-EB48F6CC176F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A69B826F-A032-8D4A-B87D-0F79EA46596D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1  1  1  1  1  0  1  1</a:t>
              </a:r>
              <a:endParaRPr lang="en-US" sz="3200" baseline="-25000" dirty="0"/>
            </a:p>
          </p:txBody>
        </p:sp>
      </p:grpSp>
      <p:sp>
        <p:nvSpPr>
          <p:cNvPr id="159" name="TextBox 158">
            <a:extLst>
              <a:ext uri="{FF2B5EF4-FFF2-40B4-BE49-F238E27FC236}">
                <a16:creationId xmlns:a16="http://schemas.microsoft.com/office/drawing/2014/main" id="{25319963-F00F-F54D-AB70-FED06F2905C5}"/>
              </a:ext>
            </a:extLst>
          </p:cNvPr>
          <p:cNvSpPr txBox="1"/>
          <p:nvPr/>
        </p:nvSpPr>
        <p:spPr>
          <a:xfrm>
            <a:off x="2088211" y="4260675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DAA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42E8323E-FCA7-184E-BBD9-99315CE6CC0F}"/>
              </a:ext>
            </a:extLst>
          </p:cNvPr>
          <p:cNvCxnSpPr>
            <a:cxnSpLocks/>
          </p:cNvCxnSpPr>
          <p:nvPr/>
        </p:nvCxnSpPr>
        <p:spPr>
          <a:xfrm flipH="1">
            <a:off x="-915" y="4743916"/>
            <a:ext cx="349536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9E015EE-18B3-9647-B392-C08160607317}"/>
              </a:ext>
            </a:extLst>
          </p:cNvPr>
          <p:cNvGrpSpPr/>
          <p:nvPr/>
        </p:nvGrpSpPr>
        <p:grpSpPr>
          <a:xfrm>
            <a:off x="2454829" y="3531623"/>
            <a:ext cx="891264" cy="369332"/>
            <a:chOff x="5514984" y="4509216"/>
            <a:chExt cx="891264" cy="369332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D8AB9763-FE91-1945-A625-E387CEDD378D}"/>
                </a:ext>
              </a:extLst>
            </p:cNvPr>
            <p:cNvSpPr txBox="1"/>
            <p:nvPr/>
          </p:nvSpPr>
          <p:spPr>
            <a:xfrm>
              <a:off x="5843337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63" name="Right Arrow 162">
              <a:extLst>
                <a:ext uri="{FF2B5EF4-FFF2-40B4-BE49-F238E27FC236}">
                  <a16:creationId xmlns:a16="http://schemas.microsoft.com/office/drawing/2014/main" id="{9B55ABFD-5EF8-1C42-8EB7-CE85AC83A198}"/>
                </a:ext>
              </a:extLst>
            </p:cNvPr>
            <p:cNvSpPr/>
            <p:nvPr/>
          </p:nvSpPr>
          <p:spPr>
            <a:xfrm>
              <a:off x="5514984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2620C72-50E9-1D4C-8B0D-9AD5E7A86383}"/>
              </a:ext>
            </a:extLst>
          </p:cNvPr>
          <p:cNvSpPr/>
          <p:nvPr/>
        </p:nvSpPr>
        <p:spPr>
          <a:xfrm>
            <a:off x="-63667" y="3545017"/>
            <a:ext cx="25313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  (ACC) + (0000 or 0110) 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E6CC8FA9-B141-DE4B-9AA0-CE63D560EC5E}"/>
              </a:ext>
            </a:extLst>
          </p:cNvPr>
          <p:cNvSpPr txBox="1"/>
          <p:nvPr/>
        </p:nvSpPr>
        <p:spPr>
          <a:xfrm>
            <a:off x="2083047" y="6385974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TCS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D8C54B02-4F84-F949-A226-F077888B1E0C}"/>
              </a:ext>
            </a:extLst>
          </p:cNvPr>
          <p:cNvGrpSpPr/>
          <p:nvPr/>
        </p:nvGrpSpPr>
        <p:grpSpPr>
          <a:xfrm>
            <a:off x="73571" y="4899694"/>
            <a:ext cx="3324999" cy="584775"/>
            <a:chOff x="7904101" y="494636"/>
            <a:chExt cx="3324999" cy="584775"/>
          </a:xfrm>
        </p:grpSpPr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61608C52-09B8-3A4E-8438-F5642F081189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B67678D8-70CE-474B-B93E-3A62DC4A0F60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06BA593E-6BB7-C24D-B4CE-07665C1BC14C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BF781CEA-2123-1C48-B4EA-4F6C2404EA67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571A70CE-9B64-FD49-A718-8B7947AF7CC9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8EE5B110-ED3E-644B-AAA8-5E0744675CD2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3A5BADA6-AC9A-C746-AD34-3035C11169E6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A319351D-96BD-7749-B578-48AC0E786991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1  1  1  1  1  0  0  1</a:t>
              </a:r>
              <a:endParaRPr lang="en-US" sz="3200" baseline="-25000" dirty="0"/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EB221644-8924-0648-A4DA-9721AB0EFC2E}"/>
              </a:ext>
            </a:extLst>
          </p:cNvPr>
          <p:cNvGrpSpPr/>
          <p:nvPr/>
        </p:nvGrpSpPr>
        <p:grpSpPr>
          <a:xfrm>
            <a:off x="707461" y="5534653"/>
            <a:ext cx="891264" cy="369332"/>
            <a:chOff x="4489078" y="4509216"/>
            <a:chExt cx="891264" cy="369332"/>
          </a:xfrm>
        </p:grpSpPr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DFDBD280-FC59-644C-B457-5F9B3DD1AD23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77" name="Right Arrow 176">
              <a:extLst>
                <a:ext uri="{FF2B5EF4-FFF2-40B4-BE49-F238E27FC236}">
                  <a16:creationId xmlns:a16="http://schemas.microsoft.com/office/drawing/2014/main" id="{8238D925-BD8F-9B4D-A526-68E38F29777A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B57BF44C-7EE5-C542-8953-340D58561EF1}"/>
              </a:ext>
            </a:extLst>
          </p:cNvPr>
          <p:cNvSpPr/>
          <p:nvPr/>
        </p:nvSpPr>
        <p:spPr>
          <a:xfrm>
            <a:off x="10250" y="5541420"/>
            <a:ext cx="30865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1011		If (CY) = 0</a:t>
            </a:r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CAFD66A9-7E09-7A4B-9547-A8A547015123}"/>
              </a:ext>
            </a:extLst>
          </p:cNvPr>
          <p:cNvGrpSpPr/>
          <p:nvPr/>
        </p:nvGrpSpPr>
        <p:grpSpPr>
          <a:xfrm>
            <a:off x="706757" y="6226727"/>
            <a:ext cx="748661" cy="369332"/>
            <a:chOff x="4489078" y="4509216"/>
            <a:chExt cx="748661" cy="369332"/>
          </a:xfrm>
        </p:grpSpPr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0842C271-0D27-B54D-BAC9-A9C9DAFF816C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181" name="Right Arrow 180">
              <a:extLst>
                <a:ext uri="{FF2B5EF4-FFF2-40B4-BE49-F238E27FC236}">
                  <a16:creationId xmlns:a16="http://schemas.microsoft.com/office/drawing/2014/main" id="{3042B8DF-E4A0-304A-8624-E68A76CC0583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82" name="Rectangle 181">
            <a:extLst>
              <a:ext uri="{FF2B5EF4-FFF2-40B4-BE49-F238E27FC236}">
                <a16:creationId xmlns:a16="http://schemas.microsoft.com/office/drawing/2014/main" id="{32783C36-51A5-E44E-B9C5-4B30E0C99D88}"/>
              </a:ext>
            </a:extLst>
          </p:cNvPr>
          <p:cNvSpPr/>
          <p:nvPr/>
        </p:nvSpPr>
        <p:spPr>
          <a:xfrm>
            <a:off x="257934" y="6234646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D3D14D52-ECD7-8D4C-9144-2C977B346F76}"/>
              </a:ext>
            </a:extLst>
          </p:cNvPr>
          <p:cNvGrpSpPr/>
          <p:nvPr/>
        </p:nvGrpSpPr>
        <p:grpSpPr>
          <a:xfrm>
            <a:off x="711480" y="5867092"/>
            <a:ext cx="891264" cy="369332"/>
            <a:chOff x="4489078" y="4509216"/>
            <a:chExt cx="891264" cy="369332"/>
          </a:xfrm>
        </p:grpSpPr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179C9CEF-826E-E04A-9659-1A415E78A98B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85" name="Right Arrow 184">
              <a:extLst>
                <a:ext uri="{FF2B5EF4-FFF2-40B4-BE49-F238E27FC236}">
                  <a16:creationId xmlns:a16="http://schemas.microsoft.com/office/drawing/2014/main" id="{E76D8623-044A-1E4A-97C7-467E96FB7E8A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86" name="Rectangle 185">
            <a:extLst>
              <a:ext uri="{FF2B5EF4-FFF2-40B4-BE49-F238E27FC236}">
                <a16:creationId xmlns:a16="http://schemas.microsoft.com/office/drawing/2014/main" id="{00D80F0C-F65D-C94F-98C1-E2B23CB93B45}"/>
              </a:ext>
            </a:extLst>
          </p:cNvPr>
          <p:cNvSpPr/>
          <p:nvPr/>
        </p:nvSpPr>
        <p:spPr>
          <a:xfrm>
            <a:off x="14269" y="5873859"/>
            <a:ext cx="30865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1010		If (CY) = 1</a:t>
            </a:r>
          </a:p>
        </p:txBody>
      </p:sp>
    </p:spTree>
    <p:extLst>
      <p:ext uri="{BB962C8B-B14F-4D97-AF65-F5344CB8AC3E}">
        <p14:creationId xmlns:p14="http://schemas.microsoft.com/office/powerpoint/2010/main" val="222586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13337" y="-118702"/>
            <a:ext cx="4655593" cy="3387565"/>
            <a:chOff x="7904101" y="-118702"/>
            <a:chExt cx="4655593" cy="3387565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10481873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690126" y="1791535"/>
              <a:ext cx="286956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00 for Character 0</a:t>
              </a:r>
            </a:p>
            <a:p>
              <a:r>
                <a:rPr lang="en-US" dirty="0"/>
                <a:t> 01 for Character 1 </a:t>
              </a:r>
            </a:p>
            <a:p>
              <a:r>
                <a:rPr lang="en-US" dirty="0"/>
                <a:t> 10 for Character 2</a:t>
              </a:r>
            </a:p>
            <a:p>
              <a:r>
                <a:rPr lang="en-US" dirty="0"/>
                <a:t> 11 for Character 3</a:t>
              </a:r>
            </a:p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1  S  S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981896" y="289053"/>
              <a:ext cx="1373582" cy="791175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BAF370-D275-E343-B263-7D3CF36E8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3016" y="2017228"/>
            <a:ext cx="1651000" cy="508000"/>
          </a:xfrm>
          <a:prstGeom prst="rect">
            <a:avLst/>
          </a:prstGeom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87F843F0-7098-014A-B550-5C2E6A5FC990}"/>
              </a:ext>
            </a:extLst>
          </p:cNvPr>
          <p:cNvGrpSpPr/>
          <p:nvPr/>
        </p:nvGrpSpPr>
        <p:grpSpPr>
          <a:xfrm>
            <a:off x="3615888" y="-147577"/>
            <a:ext cx="4494952" cy="6988550"/>
            <a:chOff x="7904101" y="-118702"/>
            <a:chExt cx="4494952" cy="6988550"/>
          </a:xfrm>
        </p:grpSpPr>
        <p:sp>
          <p:nvSpPr>
            <p:cNvPr id="81" name="Right Arrow 80">
              <a:extLst>
                <a:ext uri="{FF2B5EF4-FFF2-40B4-BE49-F238E27FC236}">
                  <a16:creationId xmlns:a16="http://schemas.microsoft.com/office/drawing/2014/main" id="{EF808781-A5B7-C44E-AD67-D08402B58F80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79AF5C1-6825-A541-BB6E-1C7BC8FC317C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5078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  <a:p>
              <a:endParaRPr lang="en-US" dirty="0"/>
            </a:p>
            <a:p>
              <a:r>
                <a:rPr lang="en-US" dirty="0"/>
                <a:t>LD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00B9E87-82CA-2C49-8D40-69EB9F8FFF53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DDEE29F-DA92-E94E-9938-E32DE20FC827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0A9CF1F-3264-EC47-8C54-776836037D49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EB60530F-DD73-4841-A4C7-F73F32D28215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84525A9-72FC-7F44-B57F-E93BE77FCBE5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24E1FD5-B019-E44F-96AB-2FD596F2734E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5518124-1B81-A641-BF54-D2805097C288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DC6D3F4-9A1B-4444-B4AE-A4515026E82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1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  R  R</a:t>
              </a:r>
              <a:endParaRPr lang="en-US" sz="3200" baseline="-25000" dirty="0"/>
            </a:p>
          </p:txBody>
        </p:sp>
        <p:sp>
          <p:nvSpPr>
            <p:cNvPr id="91" name="Double Brace 90">
              <a:extLst>
                <a:ext uri="{FF2B5EF4-FFF2-40B4-BE49-F238E27FC236}">
                  <a16:creationId xmlns:a16="http://schemas.microsoft.com/office/drawing/2014/main" id="{721A49B3-0CBA-7043-AA66-C71E513B6B1B}"/>
                </a:ext>
              </a:extLst>
            </p:cNvPr>
            <p:cNvSpPr/>
            <p:nvPr/>
          </p:nvSpPr>
          <p:spPr>
            <a:xfrm rot="16200000">
              <a:off x="9787884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4B8C57-1B49-B241-A56B-6EF446CBBA02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D3927FD8-AFD8-B94C-BC1F-A9B8FB8DE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3002" y="6369851"/>
            <a:ext cx="2044700" cy="508000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083758C8-49CA-6A4E-B3EC-23BA17DCEF84}"/>
              </a:ext>
            </a:extLst>
          </p:cNvPr>
          <p:cNvSpPr txBox="1"/>
          <p:nvPr/>
        </p:nvSpPr>
        <p:spPr>
          <a:xfrm>
            <a:off x="2043255" y="1729959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WRM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91CBEA-01A6-5D4F-9E27-225CEFD2D7C9}"/>
              </a:ext>
            </a:extLst>
          </p:cNvPr>
          <p:cNvGrpSpPr/>
          <p:nvPr/>
        </p:nvGrpSpPr>
        <p:grpSpPr>
          <a:xfrm>
            <a:off x="135709" y="455447"/>
            <a:ext cx="3324999" cy="584775"/>
            <a:chOff x="7904101" y="494636"/>
            <a:chExt cx="3324999" cy="584775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DDD4920E-AB50-6545-B9CC-26A98CDB66CB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2567140-C9F1-AD4E-938F-32C631543C8B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0EB68C3-FD02-8B48-AAF6-F6D301DAD0F8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F4DD6F9-53A3-8845-B206-A26571928F54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C5A2927-65FC-494A-B0CB-56B10FB962C2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D2DD088E-DF86-A54C-8504-B47AAB70D51B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E278509-4A29-8745-B293-6E4F14D3F022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EA117AA-46BE-CD47-8FE6-55C747908289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0  0  0  </a:t>
              </a:r>
              <a:endParaRPr lang="en-US" sz="3200" baseline="-25000" dirty="0"/>
            </a:p>
          </p:txBody>
        </p: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184BCCE-E8E1-654E-B60B-6CE2B3D597EE}"/>
              </a:ext>
            </a:extLst>
          </p:cNvPr>
          <p:cNvCxnSpPr>
            <a:cxnSpLocks/>
          </p:cNvCxnSpPr>
          <p:nvPr/>
        </p:nvCxnSpPr>
        <p:spPr>
          <a:xfrm>
            <a:off x="3460708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BB22EE6-DDE3-8643-9B35-70E83DE8E28B}"/>
              </a:ext>
            </a:extLst>
          </p:cNvPr>
          <p:cNvGrpSpPr/>
          <p:nvPr/>
        </p:nvGrpSpPr>
        <p:grpSpPr>
          <a:xfrm>
            <a:off x="922053" y="1274444"/>
            <a:ext cx="710189" cy="369332"/>
            <a:chOff x="4489078" y="4509216"/>
            <a:chExt cx="710189" cy="369332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6EB4FAE-705B-9D4D-8847-C3D5A7E611BF}"/>
                </a:ext>
              </a:extLst>
            </p:cNvPr>
            <p:cNvSpPr txBox="1"/>
            <p:nvPr/>
          </p:nvSpPr>
          <p:spPr>
            <a:xfrm>
              <a:off x="4817431" y="4509216"/>
              <a:ext cx="381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</a:t>
              </a:r>
              <a:endParaRPr lang="en-US" baseline="-25000" dirty="0"/>
            </a:p>
          </p:txBody>
        </p:sp>
        <p:sp>
          <p:nvSpPr>
            <p:cNvPr id="113" name="Right Arrow 112">
              <a:extLst>
                <a:ext uri="{FF2B5EF4-FFF2-40B4-BE49-F238E27FC236}">
                  <a16:creationId xmlns:a16="http://schemas.microsoft.com/office/drawing/2014/main" id="{72FD5E60-1ABF-C740-BD68-F0A98938BE07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79E80A2-DE0C-3441-AB3B-237A1018CFD7}"/>
              </a:ext>
            </a:extLst>
          </p:cNvPr>
          <p:cNvSpPr/>
          <p:nvPr/>
        </p:nvSpPr>
        <p:spPr>
          <a:xfrm>
            <a:off x="122123" y="1272855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B3D3AEFE-97CA-0E48-9EB8-068FD4184FB1}"/>
              </a:ext>
            </a:extLst>
          </p:cNvPr>
          <p:cNvCxnSpPr>
            <a:cxnSpLocks/>
          </p:cNvCxnSpPr>
          <p:nvPr/>
        </p:nvCxnSpPr>
        <p:spPr>
          <a:xfrm flipH="1">
            <a:off x="7335982" y="3955859"/>
            <a:ext cx="485601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607199" y="3404975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WRn</a:t>
            </a:r>
            <a:endParaRPr lang="en-US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FB3B6EBF-93DF-8E4D-B526-2636B0B71FCD}"/>
              </a:ext>
            </a:extLst>
          </p:cNvPr>
          <p:cNvSpPr txBox="1"/>
          <p:nvPr/>
        </p:nvSpPr>
        <p:spPr>
          <a:xfrm>
            <a:off x="2011745" y="6382695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LDM</a:t>
            </a:r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D37956E9-53DF-E848-B1DA-1B920617D9CC}"/>
              </a:ext>
            </a:extLst>
          </p:cNvPr>
          <p:cNvGrpSpPr/>
          <p:nvPr/>
        </p:nvGrpSpPr>
        <p:grpSpPr>
          <a:xfrm>
            <a:off x="126991" y="3896529"/>
            <a:ext cx="4494952" cy="2279569"/>
            <a:chOff x="7904101" y="-118702"/>
            <a:chExt cx="4494952" cy="2279569"/>
          </a:xfrm>
        </p:grpSpPr>
        <p:sp>
          <p:nvSpPr>
            <p:cNvPr id="140" name="Right Arrow 139">
              <a:extLst>
                <a:ext uri="{FF2B5EF4-FFF2-40B4-BE49-F238E27FC236}">
                  <a16:creationId xmlns:a16="http://schemas.microsoft.com/office/drawing/2014/main" id="{510D1D70-EDF1-4144-916A-5A3699C3DB0F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6A11BE34-15ED-674C-AAC3-BE49CD92ADF0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4-bit data item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00D1B76A-E189-9948-B2EB-8502080141D9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99C518BB-3DE6-5A4D-A0E5-E56980058D51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456C7990-731A-A24F-9F1A-6B0C767D3C4A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619AEE6E-7C90-5441-BCEC-B4E540A64950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339599C1-06A7-E041-B88B-92DE80D3BF85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CF00C69A-4E21-2B44-9DB3-B68F711B26BD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DB44B16-21D5-0D48-9779-78E1FCF11E9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455A39DA-F7F6-1048-8FCF-574B3A1140C0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0  1  D</a:t>
              </a:r>
              <a:r>
                <a:rPr lang="en-US" sz="2000" baseline="-25000" dirty="0"/>
                <a:t> </a:t>
              </a:r>
              <a:r>
                <a:rPr lang="en-US" sz="3200" dirty="0"/>
                <a:t> D  D D  </a:t>
              </a:r>
              <a:endParaRPr lang="en-US" sz="3200" baseline="-25000" dirty="0"/>
            </a:p>
          </p:txBody>
        </p:sp>
        <p:sp>
          <p:nvSpPr>
            <p:cNvPr id="150" name="Double Brace 149">
              <a:extLst>
                <a:ext uri="{FF2B5EF4-FFF2-40B4-BE49-F238E27FC236}">
                  <a16:creationId xmlns:a16="http://schemas.microsoft.com/office/drawing/2014/main" id="{2C992097-C4CB-0B4A-997C-8B350398A9D7}"/>
                </a:ext>
              </a:extLst>
            </p:cNvPr>
            <p:cNvSpPr/>
            <p:nvPr/>
          </p:nvSpPr>
          <p:spPr>
            <a:xfrm rot="16200000">
              <a:off x="9587717" y="-105126"/>
              <a:ext cx="1373582" cy="157953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75040C42-B286-B54B-9393-116D78F84027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3958725D-7D0F-464C-AE60-F5ED35A33FDA}"/>
              </a:ext>
            </a:extLst>
          </p:cNvPr>
          <p:cNvGrpSpPr/>
          <p:nvPr/>
        </p:nvGrpSpPr>
        <p:grpSpPr>
          <a:xfrm>
            <a:off x="832185" y="5784246"/>
            <a:ext cx="891264" cy="369332"/>
            <a:chOff x="4489078" y="4509216"/>
            <a:chExt cx="891264" cy="369332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7F3FCE1-33F7-0548-BAE0-C0880ECDE4A8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54" name="Right Arrow 153">
              <a:extLst>
                <a:ext uri="{FF2B5EF4-FFF2-40B4-BE49-F238E27FC236}">
                  <a16:creationId xmlns:a16="http://schemas.microsoft.com/office/drawing/2014/main" id="{189C3CC7-70E4-0C44-908F-8D3DAC85C8A4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55" name="Rectangle 154">
            <a:extLst>
              <a:ext uri="{FF2B5EF4-FFF2-40B4-BE49-F238E27FC236}">
                <a16:creationId xmlns:a16="http://schemas.microsoft.com/office/drawing/2014/main" id="{3DAE5BF6-97F9-AE45-B4D4-FC382C9F3381}"/>
              </a:ext>
            </a:extLst>
          </p:cNvPr>
          <p:cNvSpPr/>
          <p:nvPr/>
        </p:nvSpPr>
        <p:spPr>
          <a:xfrm>
            <a:off x="32255" y="5767667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DDDD</a:t>
            </a: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FC402FD9-E078-B34F-B3A4-5CDFC2E65D9B}"/>
              </a:ext>
            </a:extLst>
          </p:cNvPr>
          <p:cNvCxnSpPr>
            <a:cxnSpLocks/>
          </p:cNvCxnSpPr>
          <p:nvPr/>
        </p:nvCxnSpPr>
        <p:spPr>
          <a:xfrm flipH="1">
            <a:off x="-8718" y="4301816"/>
            <a:ext cx="346070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47178672-E16C-C746-B369-CACCC2ECA824}"/>
              </a:ext>
            </a:extLst>
          </p:cNvPr>
          <p:cNvCxnSpPr>
            <a:cxnSpLocks/>
          </p:cNvCxnSpPr>
          <p:nvPr/>
        </p:nvCxnSpPr>
        <p:spPr>
          <a:xfrm flipH="1">
            <a:off x="9572" y="2271228"/>
            <a:ext cx="346070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FD6EE54F-0DA3-AE42-A234-7E324E0F9F93}"/>
              </a:ext>
            </a:extLst>
          </p:cNvPr>
          <p:cNvGrpSpPr/>
          <p:nvPr/>
        </p:nvGrpSpPr>
        <p:grpSpPr>
          <a:xfrm>
            <a:off x="122123" y="2359479"/>
            <a:ext cx="3324999" cy="584775"/>
            <a:chOff x="7904101" y="494636"/>
            <a:chExt cx="3324999" cy="584775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CCAEA652-96F2-C245-8EEA-CC7859BC0437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A58C29B9-AFA9-F44A-8F79-FF9E0FA2099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CCEE2DC0-8CAF-9D4A-9B64-8C55CB130604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7DC619C7-F627-2B46-9236-B7F8AFE59464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E632C3D2-4F53-B34E-B2A0-8156D8DAFBCF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83326AE4-B41B-184D-9F65-1BCEA6CA051E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036D14AB-F251-C54B-AD70-7349000452BC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1E9820F4-D27A-064D-8FAC-426D41C2F1C2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0  0  1  </a:t>
              </a:r>
              <a:endParaRPr lang="en-US" sz="3200" baseline="-25000" dirty="0"/>
            </a:p>
          </p:txBody>
        </p:sp>
      </p:grpSp>
      <p:sp>
        <p:nvSpPr>
          <p:cNvPr id="167" name="TextBox 166">
            <a:extLst>
              <a:ext uri="{FF2B5EF4-FFF2-40B4-BE49-F238E27FC236}">
                <a16:creationId xmlns:a16="http://schemas.microsoft.com/office/drawing/2014/main" id="{B04EB767-5F29-7244-AF45-4D974723AF1F}"/>
              </a:ext>
            </a:extLst>
          </p:cNvPr>
          <p:cNvSpPr txBox="1"/>
          <p:nvPr/>
        </p:nvSpPr>
        <p:spPr>
          <a:xfrm>
            <a:off x="2030787" y="383612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CLC</a:t>
            </a:r>
          </a:p>
        </p:txBody>
      </p: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D049BF36-5896-E349-B660-1756F2CC2238}"/>
              </a:ext>
            </a:extLst>
          </p:cNvPr>
          <p:cNvGrpSpPr/>
          <p:nvPr/>
        </p:nvGrpSpPr>
        <p:grpSpPr>
          <a:xfrm>
            <a:off x="968633" y="3887859"/>
            <a:ext cx="748661" cy="369332"/>
            <a:chOff x="4489078" y="4509216"/>
            <a:chExt cx="748661" cy="369332"/>
          </a:xfrm>
        </p:grpSpPr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10C0CDBC-D2AC-5F42-9F7B-5F454132AC49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171" name="Right Arrow 170">
              <a:extLst>
                <a:ext uri="{FF2B5EF4-FFF2-40B4-BE49-F238E27FC236}">
                  <a16:creationId xmlns:a16="http://schemas.microsoft.com/office/drawing/2014/main" id="{626B71B5-DFC1-A441-9D9F-8B998436D7FF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72" name="Rectangle 171">
            <a:extLst>
              <a:ext uri="{FF2B5EF4-FFF2-40B4-BE49-F238E27FC236}">
                <a16:creationId xmlns:a16="http://schemas.microsoft.com/office/drawing/2014/main" id="{7BA11373-1C8B-3F4D-AB9C-56F680C0D4AA}"/>
              </a:ext>
            </a:extLst>
          </p:cNvPr>
          <p:cNvSpPr/>
          <p:nvPr/>
        </p:nvSpPr>
        <p:spPr>
          <a:xfrm>
            <a:off x="519810" y="3895778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E770DF6-823E-5C47-8B3F-941BE14F3F6B}"/>
              </a:ext>
            </a:extLst>
          </p:cNvPr>
          <p:cNvSpPr txBox="1"/>
          <p:nvPr/>
        </p:nvSpPr>
        <p:spPr>
          <a:xfrm>
            <a:off x="10609037" y="6198029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STC</a:t>
            </a:r>
          </a:p>
        </p:txBody>
      </p: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B94F159B-A898-474D-A6BE-CE54FAF324B5}"/>
              </a:ext>
            </a:extLst>
          </p:cNvPr>
          <p:cNvGrpSpPr/>
          <p:nvPr/>
        </p:nvGrpSpPr>
        <p:grpSpPr>
          <a:xfrm>
            <a:off x="8225654" y="4532255"/>
            <a:ext cx="3324999" cy="584775"/>
            <a:chOff x="7904101" y="494636"/>
            <a:chExt cx="3324999" cy="584775"/>
          </a:xfrm>
        </p:grpSpPr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C3106BDB-94C4-CF49-95CB-DA9412277D59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EF45EECF-331B-C044-A623-0E715A45E966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9AA2490B-B4CC-0346-92B4-D5ED5EBCD9E0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DD2C7198-115D-5048-8BB7-F39C06D3FE55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AC385732-BA59-BB4E-A7A6-3D5AE0ACA143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AC40DC09-85E3-2B4A-9E27-E004A3DB0CB1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7E60A3D9-1FF0-FA43-A03B-196E19D1489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7187F954-FA69-3D4D-BA10-6E2630472DEF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1  1  1  1  1  0  1  0  </a:t>
              </a:r>
              <a:endParaRPr lang="en-US" sz="3200" baseline="-25000" dirty="0"/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C912F0D3-F516-1F4D-A8F7-2EAA882919DB}"/>
              </a:ext>
            </a:extLst>
          </p:cNvPr>
          <p:cNvGrpSpPr/>
          <p:nvPr/>
        </p:nvGrpSpPr>
        <p:grpSpPr>
          <a:xfrm>
            <a:off x="8948319" y="5868343"/>
            <a:ext cx="748661" cy="369332"/>
            <a:chOff x="4489078" y="4509216"/>
            <a:chExt cx="748661" cy="369332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E98407EA-2A65-7E4D-A435-31C6BE4D2654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186" name="Right Arrow 185">
              <a:extLst>
                <a:ext uri="{FF2B5EF4-FFF2-40B4-BE49-F238E27FC236}">
                  <a16:creationId xmlns:a16="http://schemas.microsoft.com/office/drawing/2014/main" id="{BC15ABCD-1064-2B46-8F99-41F6973DB10E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87" name="Rectangle 186">
            <a:extLst>
              <a:ext uri="{FF2B5EF4-FFF2-40B4-BE49-F238E27FC236}">
                <a16:creationId xmlns:a16="http://schemas.microsoft.com/office/drawing/2014/main" id="{F1B34E46-81B4-A842-B04D-590887AF817B}"/>
              </a:ext>
            </a:extLst>
          </p:cNvPr>
          <p:cNvSpPr/>
          <p:nvPr/>
        </p:nvSpPr>
        <p:spPr>
          <a:xfrm>
            <a:off x="8499496" y="5876262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54479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525168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XCH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7F843F0-7098-014A-B550-5C2E6A5FC990}"/>
              </a:ext>
            </a:extLst>
          </p:cNvPr>
          <p:cNvGrpSpPr/>
          <p:nvPr/>
        </p:nvGrpSpPr>
        <p:grpSpPr>
          <a:xfrm>
            <a:off x="3614689" y="-157891"/>
            <a:ext cx="4494952" cy="6434552"/>
            <a:chOff x="7904101" y="-118702"/>
            <a:chExt cx="4494952" cy="6434552"/>
          </a:xfrm>
        </p:grpSpPr>
        <p:sp>
          <p:nvSpPr>
            <p:cNvPr id="81" name="Right Arrow 80">
              <a:extLst>
                <a:ext uri="{FF2B5EF4-FFF2-40B4-BE49-F238E27FC236}">
                  <a16:creationId xmlns:a16="http://schemas.microsoft.com/office/drawing/2014/main" id="{EF808781-A5B7-C44E-AD67-D08402B58F80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79AF5C1-6825-A541-BB6E-1C7BC8FC317C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00B9E87-82CA-2C49-8D40-69EB9F8FFF53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DDEE29F-DA92-E94E-9938-E32DE20FC827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0A9CF1F-3264-EC47-8C54-776836037D49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EB60530F-DD73-4841-A4C7-F73F32D28215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84525A9-72FC-7F44-B57F-E93BE77FCBE5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24E1FD5-B019-E44F-96AB-2FD596F2734E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5518124-1B81-A641-BF54-D2805097C288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DC6D3F4-9A1B-4444-B4AE-A4515026E82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1  1  R</a:t>
              </a:r>
              <a:r>
                <a:rPr lang="en-US" sz="2000" baseline="-25000" dirty="0"/>
                <a:t> </a:t>
              </a:r>
              <a:r>
                <a:rPr lang="en-US" sz="3200" dirty="0"/>
                <a:t>  R  R  R</a:t>
              </a:r>
              <a:endParaRPr lang="en-US" sz="3200" baseline="-25000" dirty="0"/>
            </a:p>
          </p:txBody>
        </p:sp>
        <p:sp>
          <p:nvSpPr>
            <p:cNvPr id="91" name="Double Brace 90">
              <a:extLst>
                <a:ext uri="{FF2B5EF4-FFF2-40B4-BE49-F238E27FC236}">
                  <a16:creationId xmlns:a16="http://schemas.microsoft.com/office/drawing/2014/main" id="{721A49B3-0CBA-7043-AA66-C71E513B6B1B}"/>
                </a:ext>
              </a:extLst>
            </p:cNvPr>
            <p:cNvSpPr/>
            <p:nvPr/>
          </p:nvSpPr>
          <p:spPr>
            <a:xfrm rot="16200000">
              <a:off x="9610089" y="-82754"/>
              <a:ext cx="1373582" cy="1534789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4B8C57-1B49-B241-A56B-6EF446CBBA02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943E830-C66C-BC41-83D0-99780C9AE42F}"/>
              </a:ext>
            </a:extLst>
          </p:cNvPr>
          <p:cNvGrpSpPr/>
          <p:nvPr/>
        </p:nvGrpSpPr>
        <p:grpSpPr>
          <a:xfrm>
            <a:off x="4252924" y="3976313"/>
            <a:ext cx="891264" cy="369332"/>
            <a:chOff x="4489078" y="4509216"/>
            <a:chExt cx="891264" cy="36933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D321479-F5EE-3E44-B302-6D27BAA44D6E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40A202DA-81D8-4A42-8362-684C721248CD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D4680DCE-5ADF-1247-AF42-1D8DA80A3715}"/>
              </a:ext>
            </a:extLst>
          </p:cNvPr>
          <p:cNvSpPr/>
          <p:nvPr/>
        </p:nvSpPr>
        <p:spPr>
          <a:xfrm>
            <a:off x="3452994" y="3959734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 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7B6F03B-AD03-9047-A737-CB0A26FF6120}"/>
              </a:ext>
            </a:extLst>
          </p:cNvPr>
          <p:cNvGrpSpPr/>
          <p:nvPr/>
        </p:nvGrpSpPr>
        <p:grpSpPr>
          <a:xfrm>
            <a:off x="4252924" y="3642488"/>
            <a:ext cx="1017901" cy="369332"/>
            <a:chOff x="4489078" y="4509216"/>
            <a:chExt cx="1017901" cy="369332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A050F0D-C782-4749-B45C-603728745AE8}"/>
                </a:ext>
              </a:extLst>
            </p:cNvPr>
            <p:cNvSpPr txBox="1"/>
            <p:nvPr/>
          </p:nvSpPr>
          <p:spPr>
            <a:xfrm>
              <a:off x="4817431" y="4509216"/>
              <a:ext cx="689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ACBR</a:t>
              </a:r>
              <a:endParaRPr lang="en-US" baseline="-25000" dirty="0"/>
            </a:p>
          </p:txBody>
        </p:sp>
        <p:sp>
          <p:nvSpPr>
            <p:cNvPr id="46" name="Right Arrow 45">
              <a:extLst>
                <a:ext uri="{FF2B5EF4-FFF2-40B4-BE49-F238E27FC236}">
                  <a16:creationId xmlns:a16="http://schemas.microsoft.com/office/drawing/2014/main" id="{7AB3FE57-EEFE-2441-BC41-CE9E766960A1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2B39AAA0-5DBE-5D4A-938D-19425D9418CE}"/>
              </a:ext>
            </a:extLst>
          </p:cNvPr>
          <p:cNvSpPr/>
          <p:nvPr/>
        </p:nvSpPr>
        <p:spPr>
          <a:xfrm>
            <a:off x="3452994" y="3625909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(ACC)  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DBA6642-4720-B846-A687-446AE0091344}"/>
              </a:ext>
            </a:extLst>
          </p:cNvPr>
          <p:cNvGrpSpPr/>
          <p:nvPr/>
        </p:nvGrpSpPr>
        <p:grpSpPr>
          <a:xfrm>
            <a:off x="4252924" y="4362224"/>
            <a:ext cx="1013156" cy="369332"/>
            <a:chOff x="4489078" y="4509216"/>
            <a:chExt cx="1013156" cy="36933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C446334-FA46-3145-B7B6-EB1582B9A7D0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50" name="Right Arrow 49">
              <a:extLst>
                <a:ext uri="{FF2B5EF4-FFF2-40B4-BE49-F238E27FC236}">
                  <a16:creationId xmlns:a16="http://schemas.microsoft.com/office/drawing/2014/main" id="{DC7DE2B9-4F4F-7949-9839-F7FE01A66DDF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D5F07465-8EDA-B940-B7F8-B5F54D8B0BBE}"/>
              </a:ext>
            </a:extLst>
          </p:cNvPr>
          <p:cNvSpPr/>
          <p:nvPr/>
        </p:nvSpPr>
        <p:spPr>
          <a:xfrm>
            <a:off x="3452994" y="4345645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(ACBR)  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3A02BFDA-FEAA-A24D-B91B-EA44D1F300C9}"/>
              </a:ext>
            </a:extLst>
          </p:cNvPr>
          <p:cNvCxnSpPr>
            <a:cxnSpLocks/>
          </p:cNvCxnSpPr>
          <p:nvPr/>
        </p:nvCxnSpPr>
        <p:spPr>
          <a:xfrm>
            <a:off x="3460708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4290936F-D2BA-4C44-AF31-0D414ADD07AE}"/>
              </a:ext>
            </a:extLst>
          </p:cNvPr>
          <p:cNvSpPr txBox="1"/>
          <p:nvPr/>
        </p:nvSpPr>
        <p:spPr>
          <a:xfrm>
            <a:off x="1869036" y="424029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SBM</a:t>
            </a:r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2846F91A-3597-3D4D-B3CE-0F3928A93C56}"/>
              </a:ext>
            </a:extLst>
          </p:cNvPr>
          <p:cNvGrpSpPr/>
          <p:nvPr/>
        </p:nvGrpSpPr>
        <p:grpSpPr>
          <a:xfrm>
            <a:off x="114249" y="2892046"/>
            <a:ext cx="3324999" cy="584775"/>
            <a:chOff x="7904101" y="494636"/>
            <a:chExt cx="3324999" cy="584775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D15A13B2-1E92-DE42-A1C0-47831258E21A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4AAF2B20-8902-F34B-B9AA-71D4D208D651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06C0FAEA-4BB0-D64D-A651-405899A23290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BBA9139A-5661-4840-AAE6-954C9A1B39EF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EB24CAA6-8D1D-AB47-9415-FC3B32F29D30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336CAF0A-B877-7A49-AF54-D818104CC134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8B2F82FC-1C88-9549-BB96-030C44CBFB2F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F807E1FB-B4BB-8248-8F7D-89DF6E5688FF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1  1  1  0  1  0  0  0</a:t>
              </a:r>
              <a:endParaRPr lang="en-US" sz="3200" baseline="-25000" dirty="0"/>
            </a:p>
          </p:txBody>
        </p:sp>
      </p:grpSp>
      <p:sp>
        <p:nvSpPr>
          <p:cNvPr id="130" name="TextBox 129">
            <a:extLst>
              <a:ext uri="{FF2B5EF4-FFF2-40B4-BE49-F238E27FC236}">
                <a16:creationId xmlns:a16="http://schemas.microsoft.com/office/drawing/2014/main" id="{27144B5D-28FF-8E47-8A19-0155C3BBFEB6}"/>
              </a:ext>
            </a:extLst>
          </p:cNvPr>
          <p:cNvSpPr txBox="1"/>
          <p:nvPr/>
        </p:nvSpPr>
        <p:spPr>
          <a:xfrm>
            <a:off x="199689" y="3778102"/>
            <a:ext cx="32065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 (M) + (ACC) + (CY)         ACC, CY</a:t>
            </a:r>
            <a:endParaRPr lang="en-US" dirty="0"/>
          </a:p>
        </p:txBody>
      </p:sp>
      <p:sp>
        <p:nvSpPr>
          <p:cNvPr id="131" name="Right Arrow 130">
            <a:extLst>
              <a:ext uri="{FF2B5EF4-FFF2-40B4-BE49-F238E27FC236}">
                <a16:creationId xmlns:a16="http://schemas.microsoft.com/office/drawing/2014/main" id="{8284994F-9605-5E46-8453-243BEBE1AFE7}"/>
              </a:ext>
            </a:extLst>
          </p:cNvPr>
          <p:cNvSpPr/>
          <p:nvPr/>
        </p:nvSpPr>
        <p:spPr>
          <a:xfrm>
            <a:off x="2050670" y="3891151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BD39662B-8041-3E43-97A0-9503CF381917}"/>
              </a:ext>
            </a:extLst>
          </p:cNvPr>
          <p:cNvCxnSpPr>
            <a:cxnSpLocks/>
          </p:cNvCxnSpPr>
          <p:nvPr/>
        </p:nvCxnSpPr>
        <p:spPr>
          <a:xfrm>
            <a:off x="1699153" y="3814875"/>
            <a:ext cx="295233" cy="171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80E09D64-BB6D-8A4B-B47B-7671F04F81B1}"/>
              </a:ext>
            </a:extLst>
          </p:cNvPr>
          <p:cNvCxnSpPr>
            <a:cxnSpLocks/>
          </p:cNvCxnSpPr>
          <p:nvPr/>
        </p:nvCxnSpPr>
        <p:spPr>
          <a:xfrm>
            <a:off x="401490" y="3815335"/>
            <a:ext cx="295233" cy="171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3B2E6396-F84A-F940-8777-62E771ECBDF3}"/>
              </a:ext>
            </a:extLst>
          </p:cNvPr>
          <p:cNvSpPr txBox="1"/>
          <p:nvPr/>
        </p:nvSpPr>
        <p:spPr>
          <a:xfrm>
            <a:off x="10564629" y="4264401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WRR</a:t>
            </a:r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D1089486-8062-394C-8D39-1F2387298E9D}"/>
              </a:ext>
            </a:extLst>
          </p:cNvPr>
          <p:cNvGrpSpPr/>
          <p:nvPr/>
        </p:nvGrpSpPr>
        <p:grpSpPr>
          <a:xfrm>
            <a:off x="8195634" y="477835"/>
            <a:ext cx="3324999" cy="584775"/>
            <a:chOff x="7904101" y="494636"/>
            <a:chExt cx="3324999" cy="584775"/>
          </a:xfrm>
        </p:grpSpPr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8EFD1B31-E7FD-C349-938E-3600095BE600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12E83D1A-CF43-D448-8A6C-01083A6245A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2BE80EF0-48A9-0644-AE1B-871F8F576558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BC403084-ACB9-7D44-914B-1703C7A8EB25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4831AEF8-71A9-EF4E-A4F9-2582CB26CDD9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0F189BB-DD2F-8842-9EB6-ABF9FF03F3C9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E4E2F397-1109-E346-9C72-DB9D54525AF7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C8B68B71-2D12-2740-ACA1-564F1F5B2496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0  0  1  </a:t>
              </a:r>
              <a:endParaRPr lang="en-US" sz="3200" baseline="-25000" dirty="0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719B6170-F54A-B24C-B09B-2C2B39F68711}"/>
              </a:ext>
            </a:extLst>
          </p:cNvPr>
          <p:cNvGrpSpPr/>
          <p:nvPr/>
        </p:nvGrpSpPr>
        <p:grpSpPr>
          <a:xfrm>
            <a:off x="9014878" y="1535469"/>
            <a:ext cx="2501256" cy="369332"/>
            <a:chOff x="4489078" y="4509216"/>
            <a:chExt cx="2501256" cy="369332"/>
          </a:xfrm>
        </p:grpSpPr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82433D8-F48F-A841-9837-11D0518F3D7A}"/>
                </a:ext>
              </a:extLst>
            </p:cNvPr>
            <p:cNvSpPr txBox="1"/>
            <p:nvPr/>
          </p:nvSpPr>
          <p:spPr>
            <a:xfrm>
              <a:off x="4817431" y="4509216"/>
              <a:ext cx="21729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RAM Output Register</a:t>
              </a:r>
              <a:endParaRPr lang="en-US" baseline="-25000" dirty="0"/>
            </a:p>
          </p:txBody>
        </p:sp>
        <p:sp>
          <p:nvSpPr>
            <p:cNvPr id="147" name="Right Arrow 146">
              <a:extLst>
                <a:ext uri="{FF2B5EF4-FFF2-40B4-BE49-F238E27FC236}">
                  <a16:creationId xmlns:a16="http://schemas.microsoft.com/office/drawing/2014/main" id="{C4B9E4A0-1FE4-114B-90BC-FC5B174D8919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48" name="Rectangle 147">
            <a:extLst>
              <a:ext uri="{FF2B5EF4-FFF2-40B4-BE49-F238E27FC236}">
                <a16:creationId xmlns:a16="http://schemas.microsoft.com/office/drawing/2014/main" id="{9D24571F-649D-B240-9A08-78FEE6204278}"/>
              </a:ext>
            </a:extLst>
          </p:cNvPr>
          <p:cNvSpPr/>
          <p:nvPr/>
        </p:nvSpPr>
        <p:spPr>
          <a:xfrm>
            <a:off x="8214948" y="1518890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B1E74B8E-2DEA-F64B-86F8-B9A900FF2BFF}"/>
              </a:ext>
            </a:extLst>
          </p:cNvPr>
          <p:cNvSpPr txBox="1"/>
          <p:nvPr/>
        </p:nvSpPr>
        <p:spPr>
          <a:xfrm>
            <a:off x="10564629" y="2088662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WMP</a:t>
            </a:r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94FC5595-A6D8-0948-A164-647E4F1D08A2}"/>
              </a:ext>
            </a:extLst>
          </p:cNvPr>
          <p:cNvCxnSpPr>
            <a:cxnSpLocks/>
          </p:cNvCxnSpPr>
          <p:nvPr/>
        </p:nvCxnSpPr>
        <p:spPr>
          <a:xfrm flipH="1">
            <a:off x="7535917" y="2571903"/>
            <a:ext cx="4656083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4101845D-3784-0A4B-A520-4D426D31DFE0}"/>
              </a:ext>
            </a:extLst>
          </p:cNvPr>
          <p:cNvGrpSpPr/>
          <p:nvPr/>
        </p:nvGrpSpPr>
        <p:grpSpPr>
          <a:xfrm>
            <a:off x="8304946" y="2833200"/>
            <a:ext cx="3324999" cy="584775"/>
            <a:chOff x="7904101" y="494636"/>
            <a:chExt cx="3324999" cy="584775"/>
          </a:xfrm>
        </p:grpSpPr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86886524-8430-A74E-BCB9-A512AF812D15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4C867FE3-A971-8148-B6F9-47BAF3515B97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6A2CFB31-44A1-0D40-AD7B-39493D2D6873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145E6D19-B164-7347-AB4D-B1A69F079AA8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01F8A40F-626C-6D4A-905E-F2F85F655331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EDDC1060-52B8-2B44-A5FD-57E51F419AD6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3400DC23-1EE3-3746-8B04-88BEAB0B283F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7DE99FDB-A4E0-524D-8FC2-9D20CD3E7BCE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0  1  0  </a:t>
              </a:r>
              <a:endParaRPr lang="en-US" sz="3200" baseline="-25000" dirty="0"/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9C678070-50DE-5C47-A83A-6871D7F0D791}"/>
              </a:ext>
            </a:extLst>
          </p:cNvPr>
          <p:cNvGrpSpPr/>
          <p:nvPr/>
        </p:nvGrpSpPr>
        <p:grpSpPr>
          <a:xfrm>
            <a:off x="8986553" y="3815576"/>
            <a:ext cx="2240415" cy="369332"/>
            <a:chOff x="4489078" y="4509216"/>
            <a:chExt cx="2240415" cy="369332"/>
          </a:xfrm>
        </p:grpSpPr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03DF2287-6EA2-A346-A2C4-7A7B592FB204}"/>
                </a:ext>
              </a:extLst>
            </p:cNvPr>
            <p:cNvSpPr txBox="1"/>
            <p:nvPr/>
          </p:nvSpPr>
          <p:spPr>
            <a:xfrm>
              <a:off x="4817431" y="4509216"/>
              <a:ext cx="19120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ROM Output Lines</a:t>
              </a:r>
              <a:endParaRPr lang="en-US" baseline="-25000" dirty="0"/>
            </a:p>
          </p:txBody>
        </p:sp>
        <p:sp>
          <p:nvSpPr>
            <p:cNvPr id="162" name="Right Arrow 161">
              <a:extLst>
                <a:ext uri="{FF2B5EF4-FFF2-40B4-BE49-F238E27FC236}">
                  <a16:creationId xmlns:a16="http://schemas.microsoft.com/office/drawing/2014/main" id="{17FAD33A-DD52-2C48-A9B1-BF9EC9903658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63" name="Rectangle 162">
            <a:extLst>
              <a:ext uri="{FF2B5EF4-FFF2-40B4-BE49-F238E27FC236}">
                <a16:creationId xmlns:a16="http://schemas.microsoft.com/office/drawing/2014/main" id="{DE59C96A-8673-E54F-B320-4E6139175CB5}"/>
              </a:ext>
            </a:extLst>
          </p:cNvPr>
          <p:cNvSpPr/>
          <p:nvPr/>
        </p:nvSpPr>
        <p:spPr>
          <a:xfrm>
            <a:off x="8186623" y="3798997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5156AB6-B8C9-C840-BD51-3962896D7981}"/>
              </a:ext>
            </a:extLst>
          </p:cNvPr>
          <p:cNvSpPr txBox="1"/>
          <p:nvPr/>
        </p:nvSpPr>
        <p:spPr>
          <a:xfrm>
            <a:off x="10564629" y="6385974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CLB</a:t>
            </a:r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A8CC372A-8BF6-3441-94A3-892BA247383E}"/>
              </a:ext>
            </a:extLst>
          </p:cNvPr>
          <p:cNvCxnSpPr>
            <a:cxnSpLocks/>
          </p:cNvCxnSpPr>
          <p:nvPr/>
        </p:nvCxnSpPr>
        <p:spPr>
          <a:xfrm flipH="1">
            <a:off x="7535917" y="4762385"/>
            <a:ext cx="4685519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ED30DA3-8891-0849-BDDC-72020F6A9287}"/>
              </a:ext>
            </a:extLst>
          </p:cNvPr>
          <p:cNvGrpSpPr/>
          <p:nvPr/>
        </p:nvGrpSpPr>
        <p:grpSpPr>
          <a:xfrm>
            <a:off x="8334382" y="4922081"/>
            <a:ext cx="3324999" cy="584775"/>
            <a:chOff x="7904101" y="494636"/>
            <a:chExt cx="3324999" cy="584775"/>
          </a:xfrm>
        </p:grpSpPr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8190B7A9-2D17-EB47-854D-5890DB83A7A5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702C1CC8-24CB-B744-9015-A94D599590D0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0AF51910-9519-D349-9AB4-0338F1E79C6D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04C86EBF-8BD7-2641-9A7A-6242091E599E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7345FDED-C1A2-1546-817A-2B77FFEBAFC6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4CF39D1A-E548-614A-AA39-B5C5124ACFE4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1E7F8E4B-92F4-354B-A2D0-FEE360A021A0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29048810-86DE-474D-ACB5-021A145C27B0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0  0  0  </a:t>
              </a:r>
              <a:endParaRPr lang="en-US" sz="3200" baseline="-25000" dirty="0"/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69B2B6A4-16E1-ED41-98AF-6B905378066F}"/>
              </a:ext>
            </a:extLst>
          </p:cNvPr>
          <p:cNvGrpSpPr/>
          <p:nvPr/>
        </p:nvGrpSpPr>
        <p:grpSpPr>
          <a:xfrm>
            <a:off x="9015989" y="5904457"/>
            <a:ext cx="891264" cy="369332"/>
            <a:chOff x="4489078" y="4509216"/>
            <a:chExt cx="891264" cy="369332"/>
          </a:xfrm>
        </p:grpSpPr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C1D4295D-C143-C741-839A-CAA5016D1EDA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77" name="Right Arrow 176">
              <a:extLst>
                <a:ext uri="{FF2B5EF4-FFF2-40B4-BE49-F238E27FC236}">
                  <a16:creationId xmlns:a16="http://schemas.microsoft.com/office/drawing/2014/main" id="{00E0CAB5-D169-ED42-A7AA-ECE12865069B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D98FA3B9-045D-D74C-99BD-6CB8B71274AC}"/>
              </a:ext>
            </a:extLst>
          </p:cNvPr>
          <p:cNvSpPr/>
          <p:nvPr/>
        </p:nvSpPr>
        <p:spPr>
          <a:xfrm>
            <a:off x="8593737" y="5887878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A7D3A6EC-1D50-D741-ACC5-72CB1B560489}"/>
              </a:ext>
            </a:extLst>
          </p:cNvPr>
          <p:cNvGrpSpPr/>
          <p:nvPr/>
        </p:nvGrpSpPr>
        <p:grpSpPr>
          <a:xfrm>
            <a:off x="9027611" y="6233746"/>
            <a:ext cx="748661" cy="369332"/>
            <a:chOff x="4489078" y="4509216"/>
            <a:chExt cx="748661" cy="369332"/>
          </a:xfrm>
        </p:grpSpPr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82357D08-F7CA-274D-91EE-9A1176393F8E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181" name="Right Arrow 180">
              <a:extLst>
                <a:ext uri="{FF2B5EF4-FFF2-40B4-BE49-F238E27FC236}">
                  <a16:creationId xmlns:a16="http://schemas.microsoft.com/office/drawing/2014/main" id="{17464AE5-9D15-774F-95F4-E3C89107061A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BC45F72-5031-2B41-964B-BA2A410E3F02}"/>
              </a:ext>
            </a:extLst>
          </p:cNvPr>
          <p:cNvSpPr/>
          <p:nvPr/>
        </p:nvSpPr>
        <p:spPr>
          <a:xfrm>
            <a:off x="8578788" y="6241665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73130296-6157-2249-8AD6-B7896861D4BE}"/>
              </a:ext>
            </a:extLst>
          </p:cNvPr>
          <p:cNvGrpSpPr/>
          <p:nvPr/>
        </p:nvGrpSpPr>
        <p:grpSpPr>
          <a:xfrm>
            <a:off x="108064" y="496011"/>
            <a:ext cx="3324999" cy="584775"/>
            <a:chOff x="7904101" y="494636"/>
            <a:chExt cx="3324999" cy="584775"/>
          </a:xfrm>
        </p:grpSpPr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5E39CD51-1512-4740-8B56-3A2EC79FD035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64A38A1C-8FA0-9C45-9E97-A1DD3E3AC7E5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B0ADD69D-4EA7-1841-AE09-CAE68D77407D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F66E2F8D-F421-2D40-9235-2D31BB5C931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E1E64C93-D638-9549-86B2-22D90C860C9A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D9CCF48D-DDC2-774F-8E15-2256D6D51822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F1B67717-8051-AD4C-A531-C1BB2FA75416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2ADA30B4-FD52-CE4F-ACBE-2F9F9F364F37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1  1  1  1  1  0  0  0</a:t>
              </a:r>
              <a:endParaRPr lang="en-US" sz="3200" baseline="-25000" dirty="0"/>
            </a:p>
          </p:txBody>
        </p:sp>
      </p:grpSp>
      <p:sp>
        <p:nvSpPr>
          <p:cNvPr id="192" name="TextBox 191">
            <a:extLst>
              <a:ext uri="{FF2B5EF4-FFF2-40B4-BE49-F238E27FC236}">
                <a16:creationId xmlns:a16="http://schemas.microsoft.com/office/drawing/2014/main" id="{A8715BFA-BB9C-C343-B8F3-9721B5746340}"/>
              </a:ext>
            </a:extLst>
          </p:cNvPr>
          <p:cNvSpPr txBox="1"/>
          <p:nvPr/>
        </p:nvSpPr>
        <p:spPr>
          <a:xfrm>
            <a:off x="2025503" y="200081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DAC</a:t>
            </a:r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3B22DB2B-E84D-CD4F-9484-04D8A7012996}"/>
              </a:ext>
            </a:extLst>
          </p:cNvPr>
          <p:cNvGrpSpPr/>
          <p:nvPr/>
        </p:nvGrpSpPr>
        <p:grpSpPr>
          <a:xfrm>
            <a:off x="1054018" y="1464811"/>
            <a:ext cx="891264" cy="369332"/>
            <a:chOff x="4489078" y="4509216"/>
            <a:chExt cx="891264" cy="369332"/>
          </a:xfrm>
        </p:grpSpPr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28CE3FE0-7BE4-F54F-8566-EEC9471BE4FA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95" name="Right Arrow 194">
              <a:extLst>
                <a:ext uri="{FF2B5EF4-FFF2-40B4-BE49-F238E27FC236}">
                  <a16:creationId xmlns:a16="http://schemas.microsoft.com/office/drawing/2014/main" id="{0AC2A618-53C5-B84C-9781-C76B10802F51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96" name="Rectangle 195">
            <a:extLst>
              <a:ext uri="{FF2B5EF4-FFF2-40B4-BE49-F238E27FC236}">
                <a16:creationId xmlns:a16="http://schemas.microsoft.com/office/drawing/2014/main" id="{8874BE11-63CD-4A4D-9265-9A659E2AC648}"/>
              </a:ext>
            </a:extLst>
          </p:cNvPr>
          <p:cNvSpPr/>
          <p:nvPr/>
        </p:nvSpPr>
        <p:spPr>
          <a:xfrm>
            <a:off x="-129229" y="1462233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  (ACC) - 1</a:t>
            </a:r>
          </a:p>
        </p:txBody>
      </p: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04DE247F-E800-8043-9521-50B655EDE559}"/>
              </a:ext>
            </a:extLst>
          </p:cNvPr>
          <p:cNvCxnSpPr>
            <a:cxnSpLocks/>
          </p:cNvCxnSpPr>
          <p:nvPr/>
        </p:nvCxnSpPr>
        <p:spPr>
          <a:xfrm>
            <a:off x="0" y="2571903"/>
            <a:ext cx="346070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CCD302B2-1282-724B-BF44-EE3D6AD544FB}"/>
              </a:ext>
            </a:extLst>
          </p:cNvPr>
          <p:cNvCxnSpPr>
            <a:cxnSpLocks/>
          </p:cNvCxnSpPr>
          <p:nvPr/>
        </p:nvCxnSpPr>
        <p:spPr>
          <a:xfrm flipH="1">
            <a:off x="1" y="4762385"/>
            <a:ext cx="3460707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0" name="Group 199">
            <a:extLst>
              <a:ext uri="{FF2B5EF4-FFF2-40B4-BE49-F238E27FC236}">
                <a16:creationId xmlns:a16="http://schemas.microsoft.com/office/drawing/2014/main" id="{81FC08AD-16D8-B449-995A-ED46E30E6237}"/>
              </a:ext>
            </a:extLst>
          </p:cNvPr>
          <p:cNvGrpSpPr/>
          <p:nvPr/>
        </p:nvGrpSpPr>
        <p:grpSpPr>
          <a:xfrm>
            <a:off x="135709" y="4914578"/>
            <a:ext cx="3324999" cy="584775"/>
            <a:chOff x="7904101" y="494636"/>
            <a:chExt cx="3324999" cy="584775"/>
          </a:xfrm>
        </p:grpSpPr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BCBEB9A7-6114-5143-8629-6D76A22C6E01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96277A69-9743-574B-9F39-3DC325B7D2ED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340831A7-EAE9-0F4B-BD49-E40CEDE04128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1814BAE1-BB37-F84F-A0A4-80456736C1F4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B35C2E75-D4E9-0B4A-9EC6-F1F657B5541C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D0F6289C-EE77-6143-AA37-6A4EA88F4166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F614D52E-41AD-2F40-A917-6C69FB7F360E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70D02922-1E64-0141-BE0C-2A128008FD7C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1  1  1  1  0  0  1  0</a:t>
              </a:r>
              <a:endParaRPr lang="en-US" sz="3200" baseline="-25000" dirty="0"/>
            </a:p>
          </p:txBody>
        </p:sp>
      </p:grpSp>
      <p:sp>
        <p:nvSpPr>
          <p:cNvPr id="209" name="TextBox 208">
            <a:extLst>
              <a:ext uri="{FF2B5EF4-FFF2-40B4-BE49-F238E27FC236}">
                <a16:creationId xmlns:a16="http://schemas.microsoft.com/office/drawing/2014/main" id="{B85ECCAF-6C57-BA42-B8CC-144C804AC10F}"/>
              </a:ext>
            </a:extLst>
          </p:cNvPr>
          <p:cNvSpPr txBox="1"/>
          <p:nvPr/>
        </p:nvSpPr>
        <p:spPr>
          <a:xfrm>
            <a:off x="2050670" y="6361989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IAC</a:t>
            </a: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C822ED0B-E680-9943-BD81-42C456C3A5D7}"/>
              </a:ext>
            </a:extLst>
          </p:cNvPr>
          <p:cNvGrpSpPr/>
          <p:nvPr/>
        </p:nvGrpSpPr>
        <p:grpSpPr>
          <a:xfrm>
            <a:off x="962648" y="5826120"/>
            <a:ext cx="891264" cy="369332"/>
            <a:chOff x="4489078" y="4509216"/>
            <a:chExt cx="891264" cy="369332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68D7B8C0-1387-9043-AF25-82F1E786C4BE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212" name="Right Arrow 211">
              <a:extLst>
                <a:ext uri="{FF2B5EF4-FFF2-40B4-BE49-F238E27FC236}">
                  <a16:creationId xmlns:a16="http://schemas.microsoft.com/office/drawing/2014/main" id="{8B398146-A827-EA41-BD36-E9B43CA2B500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213" name="Rectangle 212">
            <a:extLst>
              <a:ext uri="{FF2B5EF4-FFF2-40B4-BE49-F238E27FC236}">
                <a16:creationId xmlns:a16="http://schemas.microsoft.com/office/drawing/2014/main" id="{3B5A076C-3CD3-7343-A35A-83CCB7EA1672}"/>
              </a:ext>
            </a:extLst>
          </p:cNvPr>
          <p:cNvSpPr/>
          <p:nvPr/>
        </p:nvSpPr>
        <p:spPr>
          <a:xfrm>
            <a:off x="-220599" y="5823542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  (ACC) + 1</a:t>
            </a:r>
          </a:p>
        </p:txBody>
      </p:sp>
    </p:spTree>
    <p:extLst>
      <p:ext uri="{BB962C8B-B14F-4D97-AF65-F5344CB8AC3E}">
        <p14:creationId xmlns:p14="http://schemas.microsoft.com/office/powerpoint/2010/main" val="2175300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72">
            <a:extLst>
              <a:ext uri="{FF2B5EF4-FFF2-40B4-BE49-F238E27FC236}">
                <a16:creationId xmlns:a16="http://schemas.microsoft.com/office/drawing/2014/main" id="{48DFAA27-176A-2448-B8E1-4E092907E805}"/>
              </a:ext>
            </a:extLst>
          </p:cNvPr>
          <p:cNvSpPr txBox="1"/>
          <p:nvPr/>
        </p:nvSpPr>
        <p:spPr>
          <a:xfrm>
            <a:off x="5887497" y="6385974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WPM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1393B38-856E-954F-9194-AF021ABEAC96}"/>
              </a:ext>
            </a:extLst>
          </p:cNvPr>
          <p:cNvGrpSpPr/>
          <p:nvPr/>
        </p:nvGrpSpPr>
        <p:grpSpPr>
          <a:xfrm>
            <a:off x="784265" y="6402553"/>
            <a:ext cx="1227958" cy="369332"/>
            <a:chOff x="4489078" y="4509216"/>
            <a:chExt cx="1227958" cy="369332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CC4A614-87B3-194F-8080-6B919767CCFB}"/>
                </a:ext>
              </a:extLst>
            </p:cNvPr>
            <p:cNvSpPr txBox="1"/>
            <p:nvPr/>
          </p:nvSpPr>
          <p:spPr>
            <a:xfrm>
              <a:off x="4817431" y="4509216"/>
              <a:ext cx="899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(PRAM)</a:t>
              </a:r>
              <a:endParaRPr lang="en-US" baseline="-25000" dirty="0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42BFC690-3176-B347-A67F-B036ABB7A885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0CE23D2-B297-2A4F-BECD-64355B7AB384}"/>
              </a:ext>
            </a:extLst>
          </p:cNvPr>
          <p:cNvSpPr/>
          <p:nvPr/>
        </p:nvSpPr>
        <p:spPr>
          <a:xfrm>
            <a:off x="-15665" y="6385974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F92213F-B09F-6545-8AAE-F2323B829027}"/>
              </a:ext>
            </a:extLst>
          </p:cNvPr>
          <p:cNvGrpSpPr/>
          <p:nvPr/>
        </p:nvGrpSpPr>
        <p:grpSpPr>
          <a:xfrm>
            <a:off x="135709" y="455447"/>
            <a:ext cx="3324999" cy="584775"/>
            <a:chOff x="7904101" y="494636"/>
            <a:chExt cx="3324999" cy="58477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D3C8A3F-9EC7-154B-A082-DE0A63A3645D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6A47A3F-58FE-C14B-9351-9498A968326C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B244C142-4E20-124B-9471-A31A6C49373D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919BDE5F-7687-0549-8F49-FAA3FC0DAAF9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7829BB4-0373-BD4D-BCEF-1F7DC299B389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5B025D3C-0425-CD46-8D22-3CEAF42398A4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A1FE8B5E-B407-E54D-B6AE-24A7021BC3F9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FFE409A-D671-E949-95C6-D8EDCA5CCA86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0  1  1  </a:t>
              </a:r>
              <a:endParaRPr lang="en-US" sz="3200" baseline="-25000" dirty="0"/>
            </a:p>
          </p:txBody>
        </p:sp>
      </p:grp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8D8E10E4-6B14-F044-95E2-80CBBEFD9175}"/>
              </a:ext>
            </a:extLst>
          </p:cNvPr>
          <p:cNvCxnSpPr>
            <a:cxnSpLocks/>
          </p:cNvCxnSpPr>
          <p:nvPr/>
        </p:nvCxnSpPr>
        <p:spPr>
          <a:xfrm>
            <a:off x="8002026" y="57388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B0DA15E2-83FF-1943-B4F3-2933C70785BE}"/>
              </a:ext>
            </a:extLst>
          </p:cNvPr>
          <p:cNvSpPr txBox="1">
            <a:spLocks noChangeAspect="1"/>
          </p:cNvSpPr>
          <p:nvPr/>
        </p:nvSpPr>
        <p:spPr>
          <a:xfrm>
            <a:off x="1298943" y="305966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22B6E3B-8CEE-DE4D-B06E-352345789ACE}"/>
              </a:ext>
            </a:extLst>
          </p:cNvPr>
          <p:cNvSpPr txBox="1">
            <a:spLocks noChangeAspect="1"/>
          </p:cNvSpPr>
          <p:nvPr/>
        </p:nvSpPr>
        <p:spPr>
          <a:xfrm>
            <a:off x="1298943" y="342099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81BB53D-B070-D94E-B7BC-7F1399866AB2}"/>
              </a:ext>
            </a:extLst>
          </p:cNvPr>
          <p:cNvSpPr txBox="1">
            <a:spLocks noChangeAspect="1"/>
          </p:cNvSpPr>
          <p:nvPr/>
        </p:nvSpPr>
        <p:spPr>
          <a:xfrm>
            <a:off x="1298943" y="378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54BE963-2272-694E-86B6-75469FE138A0}"/>
              </a:ext>
            </a:extLst>
          </p:cNvPr>
          <p:cNvSpPr txBox="1">
            <a:spLocks noChangeAspect="1"/>
          </p:cNvSpPr>
          <p:nvPr/>
        </p:nvSpPr>
        <p:spPr>
          <a:xfrm>
            <a:off x="1298943" y="414655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0E59BDC-C685-C445-B0E1-D02BEAB06D56}"/>
              </a:ext>
            </a:extLst>
          </p:cNvPr>
          <p:cNvSpPr txBox="1">
            <a:spLocks noChangeAspect="1"/>
          </p:cNvSpPr>
          <p:nvPr/>
        </p:nvSpPr>
        <p:spPr>
          <a:xfrm>
            <a:off x="1680403" y="305966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A98305E-3944-4543-B3B6-87EA410AB157}"/>
              </a:ext>
            </a:extLst>
          </p:cNvPr>
          <p:cNvSpPr txBox="1">
            <a:spLocks noChangeAspect="1"/>
          </p:cNvSpPr>
          <p:nvPr/>
        </p:nvSpPr>
        <p:spPr>
          <a:xfrm>
            <a:off x="1680403" y="342099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50E3F7D-938A-5E4C-BB6F-B9FA412BF620}"/>
              </a:ext>
            </a:extLst>
          </p:cNvPr>
          <p:cNvSpPr txBox="1">
            <a:spLocks noChangeAspect="1"/>
          </p:cNvSpPr>
          <p:nvPr/>
        </p:nvSpPr>
        <p:spPr>
          <a:xfrm>
            <a:off x="1680403" y="378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60EB692-FF6D-AA45-843B-909070F86885}"/>
              </a:ext>
            </a:extLst>
          </p:cNvPr>
          <p:cNvSpPr txBox="1">
            <a:spLocks noChangeAspect="1"/>
          </p:cNvSpPr>
          <p:nvPr/>
        </p:nvSpPr>
        <p:spPr>
          <a:xfrm>
            <a:off x="1680403" y="414655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404A834-9B34-C441-B174-E570D98AB38E}"/>
              </a:ext>
            </a:extLst>
          </p:cNvPr>
          <p:cNvSpPr txBox="1">
            <a:spLocks noChangeAspect="1"/>
          </p:cNvSpPr>
          <p:nvPr/>
        </p:nvSpPr>
        <p:spPr>
          <a:xfrm>
            <a:off x="2066586" y="30583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B0AF427-B682-F649-893E-A68A80AC7B3C}"/>
              </a:ext>
            </a:extLst>
          </p:cNvPr>
          <p:cNvSpPr txBox="1">
            <a:spLocks noChangeAspect="1"/>
          </p:cNvSpPr>
          <p:nvPr/>
        </p:nvSpPr>
        <p:spPr>
          <a:xfrm>
            <a:off x="2066586" y="341966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0A087B7-7383-E849-9E09-0E147807AF86}"/>
              </a:ext>
            </a:extLst>
          </p:cNvPr>
          <p:cNvSpPr txBox="1">
            <a:spLocks noChangeAspect="1"/>
          </p:cNvSpPr>
          <p:nvPr/>
        </p:nvSpPr>
        <p:spPr>
          <a:xfrm>
            <a:off x="2066586" y="378390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1D73CCDA-0D38-A849-8EBB-E902D38DA060}"/>
              </a:ext>
            </a:extLst>
          </p:cNvPr>
          <p:cNvSpPr txBox="1">
            <a:spLocks noChangeAspect="1"/>
          </p:cNvSpPr>
          <p:nvPr/>
        </p:nvSpPr>
        <p:spPr>
          <a:xfrm>
            <a:off x="2066586" y="414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860E7C-9B86-0748-942C-5FE152B77E8E}"/>
              </a:ext>
            </a:extLst>
          </p:cNvPr>
          <p:cNvSpPr/>
          <p:nvPr/>
        </p:nvSpPr>
        <p:spPr>
          <a:xfrm>
            <a:off x="2178998" y="2819440"/>
            <a:ext cx="394178" cy="17477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011D27E-22EE-224D-B24B-A5A3500D82E5}"/>
              </a:ext>
            </a:extLst>
          </p:cNvPr>
          <p:cNvSpPr txBox="1">
            <a:spLocks noChangeAspect="1"/>
          </p:cNvSpPr>
          <p:nvPr/>
        </p:nvSpPr>
        <p:spPr>
          <a:xfrm>
            <a:off x="2791836" y="306343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176B5CF-BF93-8B49-A249-DBD489D7A415}"/>
              </a:ext>
            </a:extLst>
          </p:cNvPr>
          <p:cNvSpPr txBox="1">
            <a:spLocks noChangeAspect="1"/>
          </p:cNvSpPr>
          <p:nvPr/>
        </p:nvSpPr>
        <p:spPr>
          <a:xfrm>
            <a:off x="2791836" y="342476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1940314-97FF-A44C-B1C7-93104E02796B}"/>
              </a:ext>
            </a:extLst>
          </p:cNvPr>
          <p:cNvSpPr txBox="1">
            <a:spLocks noChangeAspect="1"/>
          </p:cNvSpPr>
          <p:nvPr/>
        </p:nvSpPr>
        <p:spPr>
          <a:xfrm>
            <a:off x="2791836" y="378900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22CB26CF-2EEB-AF4F-A99A-67053FD684BD}"/>
              </a:ext>
            </a:extLst>
          </p:cNvPr>
          <p:cNvSpPr txBox="1">
            <a:spLocks noChangeAspect="1"/>
          </p:cNvSpPr>
          <p:nvPr/>
        </p:nvSpPr>
        <p:spPr>
          <a:xfrm>
            <a:off x="2791836" y="415032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1658FE0C-54C9-A040-B434-35E512BA81AF}"/>
              </a:ext>
            </a:extLst>
          </p:cNvPr>
          <p:cNvSpPr txBox="1">
            <a:spLocks noChangeAspect="1"/>
          </p:cNvSpPr>
          <p:nvPr/>
        </p:nvSpPr>
        <p:spPr>
          <a:xfrm>
            <a:off x="3173296" y="306343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679B1837-4056-EC44-AD47-4DDB651E15F6}"/>
              </a:ext>
            </a:extLst>
          </p:cNvPr>
          <p:cNvSpPr txBox="1">
            <a:spLocks noChangeAspect="1"/>
          </p:cNvSpPr>
          <p:nvPr/>
        </p:nvSpPr>
        <p:spPr>
          <a:xfrm>
            <a:off x="3173296" y="415032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310636DC-C882-734C-B51F-1D960F06A9D6}"/>
              </a:ext>
            </a:extLst>
          </p:cNvPr>
          <p:cNvSpPr txBox="1">
            <a:spLocks noChangeAspect="1"/>
          </p:cNvSpPr>
          <p:nvPr/>
        </p:nvSpPr>
        <p:spPr>
          <a:xfrm>
            <a:off x="3559479" y="306211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A7AFEA10-82DE-AF47-A0C6-ED6F7750FE54}"/>
              </a:ext>
            </a:extLst>
          </p:cNvPr>
          <p:cNvSpPr txBox="1">
            <a:spLocks noChangeAspect="1"/>
          </p:cNvSpPr>
          <p:nvPr/>
        </p:nvSpPr>
        <p:spPr>
          <a:xfrm>
            <a:off x="3559479" y="414900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D000E3C-A1F6-3F4A-A62C-02009486C0E1}"/>
              </a:ext>
            </a:extLst>
          </p:cNvPr>
          <p:cNvSpPr txBox="1">
            <a:spLocks noChangeAspect="1"/>
          </p:cNvSpPr>
          <p:nvPr/>
        </p:nvSpPr>
        <p:spPr>
          <a:xfrm>
            <a:off x="3949543" y="30583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3C9F68CB-7954-6E43-8F54-72E67DE1D8AB}"/>
              </a:ext>
            </a:extLst>
          </p:cNvPr>
          <p:cNvSpPr txBox="1">
            <a:spLocks noChangeAspect="1"/>
          </p:cNvSpPr>
          <p:nvPr/>
        </p:nvSpPr>
        <p:spPr>
          <a:xfrm>
            <a:off x="3949543" y="414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D391D5E4-0C92-6F4C-8E16-92E6BA0B6848}"/>
              </a:ext>
            </a:extLst>
          </p:cNvPr>
          <p:cNvSpPr txBox="1">
            <a:spLocks noChangeAspect="1"/>
          </p:cNvSpPr>
          <p:nvPr/>
        </p:nvSpPr>
        <p:spPr>
          <a:xfrm>
            <a:off x="4331003" y="30583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ABCE9071-A6D3-6944-8F4D-C4CBA13B61A6}"/>
              </a:ext>
            </a:extLst>
          </p:cNvPr>
          <p:cNvSpPr txBox="1">
            <a:spLocks noChangeAspect="1"/>
          </p:cNvSpPr>
          <p:nvPr/>
        </p:nvSpPr>
        <p:spPr>
          <a:xfrm>
            <a:off x="4331003" y="414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CDB0D7-992A-994E-B7F6-4D932FCD28AC}"/>
              </a:ext>
            </a:extLst>
          </p:cNvPr>
          <p:cNvCxnSpPr/>
          <p:nvPr/>
        </p:nvCxnSpPr>
        <p:spPr>
          <a:xfrm>
            <a:off x="1943422" y="3058343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89C7B3AA-4072-BD47-9B3C-D404CF1F81BA}"/>
              </a:ext>
            </a:extLst>
          </p:cNvPr>
          <p:cNvCxnSpPr/>
          <p:nvPr/>
        </p:nvCxnSpPr>
        <p:spPr>
          <a:xfrm>
            <a:off x="2110184" y="3419977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4228DBF-3A6F-7246-8F88-6ABD3EB6BA7B}"/>
              </a:ext>
            </a:extLst>
          </p:cNvPr>
          <p:cNvCxnSpPr/>
          <p:nvPr/>
        </p:nvCxnSpPr>
        <p:spPr>
          <a:xfrm>
            <a:off x="2100095" y="3782886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76D697DB-C22E-A244-AFA7-4465AA142EB0}"/>
              </a:ext>
            </a:extLst>
          </p:cNvPr>
          <p:cNvCxnSpPr/>
          <p:nvPr/>
        </p:nvCxnSpPr>
        <p:spPr>
          <a:xfrm>
            <a:off x="2100095" y="4143904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429EBB0E-14E4-A149-BA11-7BD86119CAF7}"/>
              </a:ext>
            </a:extLst>
          </p:cNvPr>
          <p:cNvCxnSpPr/>
          <p:nvPr/>
        </p:nvCxnSpPr>
        <p:spPr>
          <a:xfrm>
            <a:off x="2100095" y="4505231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3B132CD-D674-F445-B3F8-9F46328CE8C5}"/>
              </a:ext>
            </a:extLst>
          </p:cNvPr>
          <p:cNvSpPr txBox="1"/>
          <p:nvPr/>
        </p:nvSpPr>
        <p:spPr>
          <a:xfrm>
            <a:off x="1658821" y="1826708"/>
            <a:ext cx="622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RAM Chip 0			Program RAM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8A671820-9DFD-CE4A-9FA7-2D1DF7D4D878}"/>
              </a:ext>
            </a:extLst>
          </p:cNvPr>
          <p:cNvSpPr txBox="1"/>
          <p:nvPr/>
        </p:nvSpPr>
        <p:spPr>
          <a:xfrm>
            <a:off x="106857" y="305834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0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9FBC4693-9C96-DD49-8968-16B19CECD99A}"/>
              </a:ext>
            </a:extLst>
          </p:cNvPr>
          <p:cNvSpPr txBox="1"/>
          <p:nvPr/>
        </p:nvSpPr>
        <p:spPr>
          <a:xfrm>
            <a:off x="106500" y="341834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1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7ECFAD6-A6C6-684D-B1EF-D8F01B75CF03}"/>
              </a:ext>
            </a:extLst>
          </p:cNvPr>
          <p:cNvSpPr txBox="1"/>
          <p:nvPr/>
        </p:nvSpPr>
        <p:spPr>
          <a:xfrm>
            <a:off x="106500" y="3787673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2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CDFAF1B1-AE50-844B-BC58-8ADC111BD6EF}"/>
              </a:ext>
            </a:extLst>
          </p:cNvPr>
          <p:cNvSpPr txBox="1"/>
          <p:nvPr/>
        </p:nvSpPr>
        <p:spPr>
          <a:xfrm>
            <a:off x="110750" y="4147673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930FEC-07BD-1946-93D8-0BA9AA5915A7}"/>
              </a:ext>
            </a:extLst>
          </p:cNvPr>
          <p:cNvSpPr txBox="1"/>
          <p:nvPr/>
        </p:nvSpPr>
        <p:spPr>
          <a:xfrm>
            <a:off x="3060836" y="4950208"/>
            <a:ext cx="180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Status Characters</a:t>
            </a:r>
          </a:p>
        </p:txBody>
      </p:sp>
      <p:sp>
        <p:nvSpPr>
          <p:cNvPr id="160" name="Double Brace 159">
            <a:extLst>
              <a:ext uri="{FF2B5EF4-FFF2-40B4-BE49-F238E27FC236}">
                <a16:creationId xmlns:a16="http://schemas.microsoft.com/office/drawing/2014/main" id="{567C2F93-A796-BB43-B7C3-22BFBEABDA78}"/>
              </a:ext>
            </a:extLst>
          </p:cNvPr>
          <p:cNvSpPr/>
          <p:nvPr/>
        </p:nvSpPr>
        <p:spPr>
          <a:xfrm rot="16200000">
            <a:off x="3241313" y="3439045"/>
            <a:ext cx="1373582" cy="1509610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7FB11BB-EF9F-EF47-B255-72C3DCDC8C29}"/>
              </a:ext>
            </a:extLst>
          </p:cNvPr>
          <p:cNvSpPr txBox="1">
            <a:spLocks noChangeAspect="1"/>
          </p:cNvSpPr>
          <p:nvPr/>
        </p:nvSpPr>
        <p:spPr>
          <a:xfrm>
            <a:off x="3173296" y="3424764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988F0D10-95BE-924C-BAC5-DE8B9A229DEE}"/>
              </a:ext>
            </a:extLst>
          </p:cNvPr>
          <p:cNvSpPr txBox="1">
            <a:spLocks noChangeAspect="1"/>
          </p:cNvSpPr>
          <p:nvPr/>
        </p:nvSpPr>
        <p:spPr>
          <a:xfrm>
            <a:off x="3559479" y="3423437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1E07CDC3-37B9-A344-B6E6-4AB19F78CC49}"/>
              </a:ext>
            </a:extLst>
          </p:cNvPr>
          <p:cNvSpPr txBox="1">
            <a:spLocks noChangeAspect="1"/>
          </p:cNvSpPr>
          <p:nvPr/>
        </p:nvSpPr>
        <p:spPr>
          <a:xfrm>
            <a:off x="3949543" y="3419668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47DAA830-0BFF-1D4B-AF3A-6E8E5E5CB527}"/>
              </a:ext>
            </a:extLst>
          </p:cNvPr>
          <p:cNvSpPr txBox="1">
            <a:spLocks noChangeAspect="1"/>
          </p:cNvSpPr>
          <p:nvPr/>
        </p:nvSpPr>
        <p:spPr>
          <a:xfrm>
            <a:off x="4331003" y="3419668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1DD6F9-9D97-AE49-9C52-142266EC9280}"/>
              </a:ext>
            </a:extLst>
          </p:cNvPr>
          <p:cNvSpPr txBox="1"/>
          <p:nvPr/>
        </p:nvSpPr>
        <p:spPr>
          <a:xfrm>
            <a:off x="3208984" y="305445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    A     B</a:t>
            </a:r>
          </a:p>
        </p:txBody>
      </p:sp>
      <p:sp>
        <p:nvSpPr>
          <p:cNvPr id="161" name="Double Brace 160">
            <a:extLst>
              <a:ext uri="{FF2B5EF4-FFF2-40B4-BE49-F238E27FC236}">
                <a16:creationId xmlns:a16="http://schemas.microsoft.com/office/drawing/2014/main" id="{842282FB-068D-AB48-81B9-60D0CFC9E979}"/>
              </a:ext>
            </a:extLst>
          </p:cNvPr>
          <p:cNvSpPr/>
          <p:nvPr/>
        </p:nvSpPr>
        <p:spPr>
          <a:xfrm rot="16200000">
            <a:off x="3245360" y="2667093"/>
            <a:ext cx="1373582" cy="1509610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C50F2BA-76D3-244C-851C-6E1DDAA3E0BD}"/>
              </a:ext>
            </a:extLst>
          </p:cNvPr>
          <p:cNvSpPr txBox="1">
            <a:spLocks noChangeAspect="1"/>
          </p:cNvSpPr>
          <p:nvPr/>
        </p:nvSpPr>
        <p:spPr>
          <a:xfrm>
            <a:off x="3173296" y="3789000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2FC78C5-B509-D942-A12E-662AD48A6AEB}"/>
              </a:ext>
            </a:extLst>
          </p:cNvPr>
          <p:cNvSpPr txBox="1">
            <a:spLocks noChangeAspect="1"/>
          </p:cNvSpPr>
          <p:nvPr/>
        </p:nvSpPr>
        <p:spPr>
          <a:xfrm>
            <a:off x="3559479" y="3787673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AF12F6C-2E90-134E-BA58-F56FD7FCE6B3}"/>
              </a:ext>
            </a:extLst>
          </p:cNvPr>
          <p:cNvSpPr txBox="1">
            <a:spLocks noChangeAspect="1"/>
          </p:cNvSpPr>
          <p:nvPr/>
        </p:nvSpPr>
        <p:spPr>
          <a:xfrm>
            <a:off x="3949543" y="3783904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89E792B2-CAEA-BB4D-8681-72873B291740}"/>
              </a:ext>
            </a:extLst>
          </p:cNvPr>
          <p:cNvSpPr txBox="1">
            <a:spLocks noChangeAspect="1"/>
          </p:cNvSpPr>
          <p:nvPr/>
        </p:nvSpPr>
        <p:spPr>
          <a:xfrm>
            <a:off x="4331003" y="3783904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14B28F2C-9AAA-2347-BC1E-1F248FF8DB5E}"/>
              </a:ext>
            </a:extLst>
          </p:cNvPr>
          <p:cNvSpPr txBox="1">
            <a:spLocks noChangeAspect="1"/>
          </p:cNvSpPr>
          <p:nvPr/>
        </p:nvSpPr>
        <p:spPr>
          <a:xfrm>
            <a:off x="5295403" y="2798810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9ED886B-9BAB-E34C-9A22-BE10EC23D8E2}"/>
              </a:ext>
            </a:extLst>
          </p:cNvPr>
          <p:cNvSpPr txBox="1">
            <a:spLocks noChangeAspect="1"/>
          </p:cNvSpPr>
          <p:nvPr/>
        </p:nvSpPr>
        <p:spPr>
          <a:xfrm>
            <a:off x="5299450" y="3147058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34187B9B-CA44-9A4A-91EF-F91674B65A4E}"/>
              </a:ext>
            </a:extLst>
          </p:cNvPr>
          <p:cNvSpPr txBox="1">
            <a:spLocks noChangeAspect="1"/>
          </p:cNvSpPr>
          <p:nvPr/>
        </p:nvSpPr>
        <p:spPr>
          <a:xfrm>
            <a:off x="5299450" y="3507058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1C1FFD6-EFEC-2644-BC32-FA489339DBC5}"/>
              </a:ext>
            </a:extLst>
          </p:cNvPr>
          <p:cNvSpPr txBox="1">
            <a:spLocks noChangeAspect="1"/>
          </p:cNvSpPr>
          <p:nvPr/>
        </p:nvSpPr>
        <p:spPr>
          <a:xfrm>
            <a:off x="5303497" y="3855306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5FA12392-1427-D841-8699-D52BA2497AC5}"/>
              </a:ext>
            </a:extLst>
          </p:cNvPr>
          <p:cNvSpPr txBox="1">
            <a:spLocks noChangeAspect="1"/>
          </p:cNvSpPr>
          <p:nvPr/>
        </p:nvSpPr>
        <p:spPr>
          <a:xfrm>
            <a:off x="5303497" y="4215306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B2BF59AE-5CCE-4A42-A5F4-8DC8DF702376}"/>
              </a:ext>
            </a:extLst>
          </p:cNvPr>
          <p:cNvSpPr txBox="1">
            <a:spLocks noChangeAspect="1"/>
          </p:cNvSpPr>
          <p:nvPr/>
        </p:nvSpPr>
        <p:spPr>
          <a:xfrm>
            <a:off x="5307544" y="4563554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B7D3197-DC22-9E45-86EF-678AD91B4D56}"/>
              </a:ext>
            </a:extLst>
          </p:cNvPr>
          <p:cNvSpPr/>
          <p:nvPr/>
        </p:nvSpPr>
        <p:spPr>
          <a:xfrm>
            <a:off x="5321359" y="2627942"/>
            <a:ext cx="1487354" cy="382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B804D06B-4FBB-D14B-8F0E-F13E6073E2D0}"/>
              </a:ext>
            </a:extLst>
          </p:cNvPr>
          <p:cNvSpPr/>
          <p:nvPr/>
        </p:nvSpPr>
        <p:spPr>
          <a:xfrm>
            <a:off x="5332904" y="4689143"/>
            <a:ext cx="1487354" cy="382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E51B9530-236E-564A-AA27-545D19F5037A}"/>
              </a:ext>
            </a:extLst>
          </p:cNvPr>
          <p:cNvCxnSpPr>
            <a:cxnSpLocks/>
          </p:cNvCxnSpPr>
          <p:nvPr/>
        </p:nvCxnSpPr>
        <p:spPr>
          <a:xfrm flipH="1" flipV="1">
            <a:off x="5294844" y="2332540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FBBCAFF9-8FCB-9046-8B20-4E74928F03D0}"/>
              </a:ext>
            </a:extLst>
          </p:cNvPr>
          <p:cNvCxnSpPr>
            <a:cxnSpLocks/>
          </p:cNvCxnSpPr>
          <p:nvPr/>
        </p:nvCxnSpPr>
        <p:spPr>
          <a:xfrm flipH="1" flipV="1">
            <a:off x="6830065" y="2335876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762A0BA7-5CE2-5F4B-BF9B-804A9A91E0F0}"/>
              </a:ext>
            </a:extLst>
          </p:cNvPr>
          <p:cNvCxnSpPr>
            <a:cxnSpLocks/>
          </p:cNvCxnSpPr>
          <p:nvPr/>
        </p:nvCxnSpPr>
        <p:spPr>
          <a:xfrm flipH="1" flipV="1">
            <a:off x="5308043" y="4702785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63E3C76E-DBD3-7744-837A-E74EABD2C1AC}"/>
              </a:ext>
            </a:extLst>
          </p:cNvPr>
          <p:cNvCxnSpPr>
            <a:cxnSpLocks/>
          </p:cNvCxnSpPr>
          <p:nvPr/>
        </p:nvCxnSpPr>
        <p:spPr>
          <a:xfrm flipH="1" flipV="1">
            <a:off x="6843264" y="4706121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9C80AF0-2851-024E-9034-63E8511759C3}"/>
              </a:ext>
            </a:extLst>
          </p:cNvPr>
          <p:cNvSpPr txBox="1"/>
          <p:nvPr/>
        </p:nvSpPr>
        <p:spPr>
          <a:xfrm>
            <a:off x="6820258" y="3138003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0x4AA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C47CA0A-5D55-A247-A022-D31B42C97458}"/>
              </a:ext>
            </a:extLst>
          </p:cNvPr>
          <p:cNvSpPr txBox="1"/>
          <p:nvPr/>
        </p:nvSpPr>
        <p:spPr>
          <a:xfrm>
            <a:off x="6856014" y="3519610"/>
            <a:ext cx="8750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0x4AB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1FD8BC5-E5E2-324F-9825-CC3A5B13287F}"/>
              </a:ext>
            </a:extLst>
          </p:cNvPr>
          <p:cNvSpPr txBox="1"/>
          <p:nvPr/>
        </p:nvSpPr>
        <p:spPr>
          <a:xfrm>
            <a:off x="6856014" y="3913575"/>
            <a:ext cx="915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0x4AC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384E419-6187-DF49-8772-18D7ECF76EAA}"/>
              </a:ext>
            </a:extLst>
          </p:cNvPr>
          <p:cNvSpPr txBox="1"/>
          <p:nvPr/>
        </p:nvSpPr>
        <p:spPr>
          <a:xfrm>
            <a:off x="6855333" y="4249057"/>
            <a:ext cx="9353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0x4AD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3897AF83-3708-CF4F-B24D-08069E2D76C0}"/>
              </a:ext>
            </a:extLst>
          </p:cNvPr>
          <p:cNvSpPr txBox="1"/>
          <p:nvPr/>
        </p:nvSpPr>
        <p:spPr>
          <a:xfrm>
            <a:off x="6855333" y="4618389"/>
            <a:ext cx="9451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0x4AE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5A2F3321-D767-B049-9211-2628C4A696FF}"/>
              </a:ext>
            </a:extLst>
          </p:cNvPr>
          <p:cNvSpPr txBox="1"/>
          <p:nvPr/>
        </p:nvSpPr>
        <p:spPr>
          <a:xfrm>
            <a:off x="6855333" y="2755442"/>
            <a:ext cx="9451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0x4A9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68272448-481D-9044-BBB6-7BB7839809FD}"/>
              </a:ext>
            </a:extLst>
          </p:cNvPr>
          <p:cNvCxnSpPr>
            <a:cxnSpLocks/>
            <a:stCxn id="161" idx="3"/>
            <a:endCxn id="164" idx="1"/>
          </p:cNvCxnSpPr>
          <p:nvPr/>
        </p:nvCxnSpPr>
        <p:spPr>
          <a:xfrm rot="16200000" flipH="1">
            <a:off x="4139824" y="2527433"/>
            <a:ext cx="951951" cy="1367299"/>
          </a:xfrm>
          <a:prstGeom prst="bentConnector4">
            <a:avLst>
              <a:gd name="adj1" fmla="val -24014"/>
              <a:gd name="adj2" fmla="val 7511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TextBox 300">
            <a:extLst>
              <a:ext uri="{FF2B5EF4-FFF2-40B4-BE49-F238E27FC236}">
                <a16:creationId xmlns:a16="http://schemas.microsoft.com/office/drawing/2014/main" id="{8CF420ED-C7F0-8A4C-90CB-493AFEB5A5A3}"/>
              </a:ext>
            </a:extLst>
          </p:cNvPr>
          <p:cNvSpPr txBox="1"/>
          <p:nvPr/>
        </p:nvSpPr>
        <p:spPr>
          <a:xfrm>
            <a:off x="10600084" y="402930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CMC</a:t>
            </a:r>
          </a:p>
        </p:txBody>
      </p: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1EA970F7-94BF-0E4E-99B4-82C1A2AB5408}"/>
              </a:ext>
            </a:extLst>
          </p:cNvPr>
          <p:cNvGrpSpPr/>
          <p:nvPr/>
        </p:nvGrpSpPr>
        <p:grpSpPr>
          <a:xfrm>
            <a:off x="8231089" y="242740"/>
            <a:ext cx="3324999" cy="584775"/>
            <a:chOff x="7904101" y="494636"/>
            <a:chExt cx="3324999" cy="584775"/>
          </a:xfrm>
        </p:grpSpPr>
        <p:sp>
          <p:nvSpPr>
            <p:cNvPr id="303" name="TextBox 302">
              <a:extLst>
                <a:ext uri="{FF2B5EF4-FFF2-40B4-BE49-F238E27FC236}">
                  <a16:creationId xmlns:a16="http://schemas.microsoft.com/office/drawing/2014/main" id="{3C7C90DC-310C-8A43-AEBB-B1428943EA2B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DCA77D97-7924-DB46-8AC3-D41829F6006E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05" name="TextBox 304">
              <a:extLst>
                <a:ext uri="{FF2B5EF4-FFF2-40B4-BE49-F238E27FC236}">
                  <a16:creationId xmlns:a16="http://schemas.microsoft.com/office/drawing/2014/main" id="{5912961B-61DD-934F-865E-EF9BCDCA991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06" name="TextBox 305">
              <a:extLst>
                <a:ext uri="{FF2B5EF4-FFF2-40B4-BE49-F238E27FC236}">
                  <a16:creationId xmlns:a16="http://schemas.microsoft.com/office/drawing/2014/main" id="{6D0FB5F6-A3ED-5940-B85C-6E590AA10951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07" name="TextBox 306">
              <a:extLst>
                <a:ext uri="{FF2B5EF4-FFF2-40B4-BE49-F238E27FC236}">
                  <a16:creationId xmlns:a16="http://schemas.microsoft.com/office/drawing/2014/main" id="{30F693E4-0A7A-6448-BEA0-5016CC78BC58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08" name="TextBox 307">
              <a:extLst>
                <a:ext uri="{FF2B5EF4-FFF2-40B4-BE49-F238E27FC236}">
                  <a16:creationId xmlns:a16="http://schemas.microsoft.com/office/drawing/2014/main" id="{14720173-A742-9146-9ABB-24D525CADCA8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09" name="TextBox 308">
              <a:extLst>
                <a:ext uri="{FF2B5EF4-FFF2-40B4-BE49-F238E27FC236}">
                  <a16:creationId xmlns:a16="http://schemas.microsoft.com/office/drawing/2014/main" id="{186A4B70-335C-8B41-904A-AA930F4B244B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10" name="TextBox 309">
              <a:extLst>
                <a:ext uri="{FF2B5EF4-FFF2-40B4-BE49-F238E27FC236}">
                  <a16:creationId xmlns:a16="http://schemas.microsoft.com/office/drawing/2014/main" id="{9D97B9D5-FF1E-764A-B83C-5CAC954A603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1  1  1  1  1  1  0  1 </a:t>
              </a:r>
              <a:endParaRPr lang="en-US" sz="3200" baseline="-25000" dirty="0"/>
            </a:p>
          </p:txBody>
        </p:sp>
      </p:grpSp>
      <p:sp>
        <p:nvSpPr>
          <p:cNvPr id="311" name="TextBox 310">
            <a:extLst>
              <a:ext uri="{FF2B5EF4-FFF2-40B4-BE49-F238E27FC236}">
                <a16:creationId xmlns:a16="http://schemas.microsoft.com/office/drawing/2014/main" id="{679B2FB9-3C0D-5040-8756-47D00482A8D5}"/>
              </a:ext>
            </a:extLst>
          </p:cNvPr>
          <p:cNvSpPr txBox="1"/>
          <p:nvPr/>
        </p:nvSpPr>
        <p:spPr>
          <a:xfrm>
            <a:off x="10600084" y="185356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DCL</a:t>
            </a:r>
          </a:p>
        </p:txBody>
      </p:sp>
      <p:cxnSp>
        <p:nvCxnSpPr>
          <p:cNvPr id="312" name="Straight Connector 311">
            <a:extLst>
              <a:ext uri="{FF2B5EF4-FFF2-40B4-BE49-F238E27FC236}">
                <a16:creationId xmlns:a16="http://schemas.microsoft.com/office/drawing/2014/main" id="{6B3CD261-17B2-4A4B-A395-CD1ED8BEC17C}"/>
              </a:ext>
            </a:extLst>
          </p:cNvPr>
          <p:cNvCxnSpPr>
            <a:cxnSpLocks/>
          </p:cNvCxnSpPr>
          <p:nvPr/>
        </p:nvCxnSpPr>
        <p:spPr>
          <a:xfrm flipH="1">
            <a:off x="8035551" y="2336808"/>
            <a:ext cx="419190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862F416D-3BAE-334A-B9AA-C3571A24D2A4}"/>
              </a:ext>
            </a:extLst>
          </p:cNvPr>
          <p:cNvGrpSpPr/>
          <p:nvPr/>
        </p:nvGrpSpPr>
        <p:grpSpPr>
          <a:xfrm>
            <a:off x="8340401" y="2598105"/>
            <a:ext cx="3324999" cy="584775"/>
            <a:chOff x="7904101" y="494636"/>
            <a:chExt cx="3324999" cy="584775"/>
          </a:xfrm>
        </p:grpSpPr>
        <p:sp>
          <p:nvSpPr>
            <p:cNvPr id="314" name="TextBox 313">
              <a:extLst>
                <a:ext uri="{FF2B5EF4-FFF2-40B4-BE49-F238E27FC236}">
                  <a16:creationId xmlns:a16="http://schemas.microsoft.com/office/drawing/2014/main" id="{63A1D5B2-F59B-3E46-A3A7-7767495095FE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15" name="TextBox 314">
              <a:extLst>
                <a:ext uri="{FF2B5EF4-FFF2-40B4-BE49-F238E27FC236}">
                  <a16:creationId xmlns:a16="http://schemas.microsoft.com/office/drawing/2014/main" id="{7693AE5A-D53C-4744-8064-6418B6D4BE94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3C182535-1BB2-A34B-B176-F387AD9AE3B2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17" name="TextBox 316">
              <a:extLst>
                <a:ext uri="{FF2B5EF4-FFF2-40B4-BE49-F238E27FC236}">
                  <a16:creationId xmlns:a16="http://schemas.microsoft.com/office/drawing/2014/main" id="{40BB629E-3C28-E84D-A23D-040DE09EB7A8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18" name="TextBox 317">
              <a:extLst>
                <a:ext uri="{FF2B5EF4-FFF2-40B4-BE49-F238E27FC236}">
                  <a16:creationId xmlns:a16="http://schemas.microsoft.com/office/drawing/2014/main" id="{A1F00BF4-F625-224A-86F7-E423FE24D049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AA3C7AB5-FF8A-0543-B7EE-F6A2D0F34FB6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20" name="TextBox 319">
              <a:extLst>
                <a:ext uri="{FF2B5EF4-FFF2-40B4-BE49-F238E27FC236}">
                  <a16:creationId xmlns:a16="http://schemas.microsoft.com/office/drawing/2014/main" id="{3DFB22B5-6981-5845-B627-86D1AF5B7C1E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21" name="TextBox 320">
              <a:extLst>
                <a:ext uri="{FF2B5EF4-FFF2-40B4-BE49-F238E27FC236}">
                  <a16:creationId xmlns:a16="http://schemas.microsoft.com/office/drawing/2014/main" id="{2A9AC0D3-0721-BB43-A14E-6E7671CF5F56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1  1  1  1  0  0  1  1</a:t>
              </a:r>
              <a:endParaRPr lang="en-US" sz="3200" baseline="-25000" dirty="0"/>
            </a:p>
          </p:txBody>
        </p:sp>
      </p:grpSp>
      <p:sp>
        <p:nvSpPr>
          <p:cNvPr id="322" name="TextBox 321">
            <a:extLst>
              <a:ext uri="{FF2B5EF4-FFF2-40B4-BE49-F238E27FC236}">
                <a16:creationId xmlns:a16="http://schemas.microsoft.com/office/drawing/2014/main" id="{83E697EB-D52B-0447-B72B-D6C334406672}"/>
              </a:ext>
            </a:extLst>
          </p:cNvPr>
          <p:cNvSpPr txBox="1"/>
          <p:nvPr/>
        </p:nvSpPr>
        <p:spPr>
          <a:xfrm>
            <a:off x="10600084" y="6150879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CMA</a:t>
            </a:r>
          </a:p>
        </p:txBody>
      </p:sp>
      <p:cxnSp>
        <p:nvCxnSpPr>
          <p:cNvPr id="323" name="Straight Connector 322">
            <a:extLst>
              <a:ext uri="{FF2B5EF4-FFF2-40B4-BE49-F238E27FC236}">
                <a16:creationId xmlns:a16="http://schemas.microsoft.com/office/drawing/2014/main" id="{4A2F677A-B95E-FF43-A9A2-8DF65F362E82}"/>
              </a:ext>
            </a:extLst>
          </p:cNvPr>
          <p:cNvCxnSpPr>
            <a:cxnSpLocks/>
          </p:cNvCxnSpPr>
          <p:nvPr/>
        </p:nvCxnSpPr>
        <p:spPr>
          <a:xfrm flipH="1">
            <a:off x="8064987" y="4527290"/>
            <a:ext cx="419190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4" name="Group 323">
            <a:extLst>
              <a:ext uri="{FF2B5EF4-FFF2-40B4-BE49-F238E27FC236}">
                <a16:creationId xmlns:a16="http://schemas.microsoft.com/office/drawing/2014/main" id="{70C1E751-D2BC-1E49-9590-08050C1582B2}"/>
              </a:ext>
            </a:extLst>
          </p:cNvPr>
          <p:cNvGrpSpPr/>
          <p:nvPr/>
        </p:nvGrpSpPr>
        <p:grpSpPr>
          <a:xfrm>
            <a:off x="8369837" y="4686986"/>
            <a:ext cx="3324999" cy="584775"/>
            <a:chOff x="7904101" y="494636"/>
            <a:chExt cx="3324999" cy="584775"/>
          </a:xfrm>
        </p:grpSpPr>
        <p:sp>
          <p:nvSpPr>
            <p:cNvPr id="325" name="TextBox 324">
              <a:extLst>
                <a:ext uri="{FF2B5EF4-FFF2-40B4-BE49-F238E27FC236}">
                  <a16:creationId xmlns:a16="http://schemas.microsoft.com/office/drawing/2014/main" id="{1DE70F06-19D4-1345-A3DA-A8616311ACE1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26" name="TextBox 325">
              <a:extLst>
                <a:ext uri="{FF2B5EF4-FFF2-40B4-BE49-F238E27FC236}">
                  <a16:creationId xmlns:a16="http://schemas.microsoft.com/office/drawing/2014/main" id="{13A36E3E-B563-E947-BC81-0C8D24D226FE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27" name="TextBox 326">
              <a:extLst>
                <a:ext uri="{FF2B5EF4-FFF2-40B4-BE49-F238E27FC236}">
                  <a16:creationId xmlns:a16="http://schemas.microsoft.com/office/drawing/2014/main" id="{6199E9AA-97D5-EA4C-BBE4-71AD4ADAB4F2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28" name="TextBox 327">
              <a:extLst>
                <a:ext uri="{FF2B5EF4-FFF2-40B4-BE49-F238E27FC236}">
                  <a16:creationId xmlns:a16="http://schemas.microsoft.com/office/drawing/2014/main" id="{33E7F16C-B781-3C48-977F-CD516D73E503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29" name="TextBox 328">
              <a:extLst>
                <a:ext uri="{FF2B5EF4-FFF2-40B4-BE49-F238E27FC236}">
                  <a16:creationId xmlns:a16="http://schemas.microsoft.com/office/drawing/2014/main" id="{1F7969FF-C7AD-164C-839B-35B8FE3030EC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30" name="TextBox 329">
              <a:extLst>
                <a:ext uri="{FF2B5EF4-FFF2-40B4-BE49-F238E27FC236}">
                  <a16:creationId xmlns:a16="http://schemas.microsoft.com/office/drawing/2014/main" id="{2948AABA-D4DE-6C4E-9B7E-8A536023778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31" name="TextBox 330">
              <a:extLst>
                <a:ext uri="{FF2B5EF4-FFF2-40B4-BE49-F238E27FC236}">
                  <a16:creationId xmlns:a16="http://schemas.microsoft.com/office/drawing/2014/main" id="{88EBCAC4-0E5B-384F-ADED-108E735BE7A6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332" name="TextBox 331">
              <a:extLst>
                <a:ext uri="{FF2B5EF4-FFF2-40B4-BE49-F238E27FC236}">
                  <a16:creationId xmlns:a16="http://schemas.microsoft.com/office/drawing/2014/main" id="{11CE89AF-1D55-B64A-8586-14A170138BC9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</a:t>
              </a:r>
              <a:r>
                <a:rPr lang="en-US" sz="2000" baseline="-25000" dirty="0"/>
                <a:t> </a:t>
              </a:r>
              <a:r>
                <a:rPr lang="en-US" sz="3200" dirty="0"/>
                <a:t>  1  0  0</a:t>
              </a:r>
              <a:endParaRPr lang="en-US" sz="3200" baseline="-25000" dirty="0"/>
            </a:p>
          </p:txBody>
        </p:sp>
      </p:grpSp>
      <p:grpSp>
        <p:nvGrpSpPr>
          <p:cNvPr id="333" name="Group 332">
            <a:extLst>
              <a:ext uri="{FF2B5EF4-FFF2-40B4-BE49-F238E27FC236}">
                <a16:creationId xmlns:a16="http://schemas.microsoft.com/office/drawing/2014/main" id="{058683AC-CA25-CA47-943A-2DE962244FB3}"/>
              </a:ext>
            </a:extLst>
          </p:cNvPr>
          <p:cNvGrpSpPr/>
          <p:nvPr/>
        </p:nvGrpSpPr>
        <p:grpSpPr>
          <a:xfrm>
            <a:off x="9063066" y="3934193"/>
            <a:ext cx="748661" cy="369332"/>
            <a:chOff x="4489078" y="4509216"/>
            <a:chExt cx="748661" cy="369332"/>
          </a:xfrm>
        </p:grpSpPr>
        <p:sp>
          <p:nvSpPr>
            <p:cNvPr id="334" name="TextBox 333">
              <a:extLst>
                <a:ext uri="{FF2B5EF4-FFF2-40B4-BE49-F238E27FC236}">
                  <a16:creationId xmlns:a16="http://schemas.microsoft.com/office/drawing/2014/main" id="{B3D153F2-A616-6E43-9FC5-D5C5F5A60C66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335" name="Right Arrow 334">
              <a:extLst>
                <a:ext uri="{FF2B5EF4-FFF2-40B4-BE49-F238E27FC236}">
                  <a16:creationId xmlns:a16="http://schemas.microsoft.com/office/drawing/2014/main" id="{38870D1F-A823-3647-B21C-902FC77FF6A3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336" name="Rectangle 335">
            <a:extLst>
              <a:ext uri="{FF2B5EF4-FFF2-40B4-BE49-F238E27FC236}">
                <a16:creationId xmlns:a16="http://schemas.microsoft.com/office/drawing/2014/main" id="{E1CA0C52-AF21-304E-8649-D32574893D0C}"/>
              </a:ext>
            </a:extLst>
          </p:cNvPr>
          <p:cNvSpPr/>
          <p:nvPr/>
        </p:nvSpPr>
        <p:spPr>
          <a:xfrm>
            <a:off x="8557798" y="3942112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(CY)</a:t>
            </a:r>
          </a:p>
        </p:txBody>
      </p:sp>
      <p:grpSp>
        <p:nvGrpSpPr>
          <p:cNvPr id="337" name="Group 336">
            <a:extLst>
              <a:ext uri="{FF2B5EF4-FFF2-40B4-BE49-F238E27FC236}">
                <a16:creationId xmlns:a16="http://schemas.microsoft.com/office/drawing/2014/main" id="{C1B7E4F6-0C95-2246-9F87-F70395F0C622}"/>
              </a:ext>
            </a:extLst>
          </p:cNvPr>
          <p:cNvGrpSpPr/>
          <p:nvPr/>
        </p:nvGrpSpPr>
        <p:grpSpPr>
          <a:xfrm>
            <a:off x="9873944" y="5555660"/>
            <a:ext cx="856432" cy="369332"/>
            <a:chOff x="4523910" y="4509216"/>
            <a:chExt cx="856432" cy="369332"/>
          </a:xfrm>
        </p:grpSpPr>
        <p:sp>
          <p:nvSpPr>
            <p:cNvPr id="338" name="TextBox 337">
              <a:extLst>
                <a:ext uri="{FF2B5EF4-FFF2-40B4-BE49-F238E27FC236}">
                  <a16:creationId xmlns:a16="http://schemas.microsoft.com/office/drawing/2014/main" id="{CB1A8CB3-6EEA-DC41-815D-22E77CFFF138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339" name="Right Arrow 338">
              <a:extLst>
                <a:ext uri="{FF2B5EF4-FFF2-40B4-BE49-F238E27FC236}">
                  <a16:creationId xmlns:a16="http://schemas.microsoft.com/office/drawing/2014/main" id="{F6212413-270D-5C48-922C-5881FDF270DC}"/>
                </a:ext>
              </a:extLst>
            </p:cNvPr>
            <p:cNvSpPr/>
            <p:nvPr/>
          </p:nvSpPr>
          <p:spPr>
            <a:xfrm>
              <a:off x="4523910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 dirty="0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340" name="Rectangle 339">
            <a:extLst>
              <a:ext uri="{FF2B5EF4-FFF2-40B4-BE49-F238E27FC236}">
                <a16:creationId xmlns:a16="http://schemas.microsoft.com/office/drawing/2014/main" id="{57C3F35E-1AB9-DC47-878B-C24EB16095DA}"/>
              </a:ext>
            </a:extLst>
          </p:cNvPr>
          <p:cNvSpPr/>
          <p:nvPr/>
        </p:nvSpPr>
        <p:spPr>
          <a:xfrm>
            <a:off x="8296837" y="5540983"/>
            <a:ext cx="1735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   a</a:t>
            </a:r>
            <a:r>
              <a:rPr lang="en-US" baseline="-25000" dirty="0"/>
              <a:t>2</a:t>
            </a:r>
            <a:r>
              <a:rPr lang="en-US" dirty="0"/>
              <a:t>    a</a:t>
            </a:r>
            <a:r>
              <a:rPr lang="en-US" baseline="-25000" dirty="0"/>
              <a:t>1</a:t>
            </a:r>
            <a:r>
              <a:rPr lang="en-US" dirty="0"/>
              <a:t>    a</a:t>
            </a:r>
            <a:r>
              <a:rPr lang="en-US" baseline="-25000" dirty="0"/>
              <a:t>0</a:t>
            </a:r>
          </a:p>
        </p:txBody>
      </p:sp>
      <p:grpSp>
        <p:nvGrpSpPr>
          <p:cNvPr id="341" name="Group 340">
            <a:extLst>
              <a:ext uri="{FF2B5EF4-FFF2-40B4-BE49-F238E27FC236}">
                <a16:creationId xmlns:a16="http://schemas.microsoft.com/office/drawing/2014/main" id="{1BD169D3-3477-B043-A485-A2D4FF673CE0}"/>
              </a:ext>
            </a:extLst>
          </p:cNvPr>
          <p:cNvGrpSpPr/>
          <p:nvPr/>
        </p:nvGrpSpPr>
        <p:grpSpPr>
          <a:xfrm>
            <a:off x="9110567" y="1154282"/>
            <a:ext cx="950639" cy="369332"/>
            <a:chOff x="4489078" y="4509216"/>
            <a:chExt cx="950639" cy="369332"/>
          </a:xfrm>
        </p:grpSpPr>
        <p:sp>
          <p:nvSpPr>
            <p:cNvPr id="342" name="TextBox 341">
              <a:extLst>
                <a:ext uri="{FF2B5EF4-FFF2-40B4-BE49-F238E27FC236}">
                  <a16:creationId xmlns:a16="http://schemas.microsoft.com/office/drawing/2014/main" id="{02E21699-336F-6A48-9296-F50AA44410EF}"/>
                </a:ext>
              </a:extLst>
            </p:cNvPr>
            <p:cNvSpPr txBox="1"/>
            <p:nvPr/>
          </p:nvSpPr>
          <p:spPr>
            <a:xfrm>
              <a:off x="4817431" y="4509216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CM0</a:t>
              </a:r>
              <a:endParaRPr lang="en-US" baseline="-25000" dirty="0"/>
            </a:p>
          </p:txBody>
        </p:sp>
        <p:sp>
          <p:nvSpPr>
            <p:cNvPr id="343" name="Right Arrow 342">
              <a:extLst>
                <a:ext uri="{FF2B5EF4-FFF2-40B4-BE49-F238E27FC236}">
                  <a16:creationId xmlns:a16="http://schemas.microsoft.com/office/drawing/2014/main" id="{12992624-87EA-6540-919A-B0171C31D3F4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344" name="Rectangle 343">
            <a:extLst>
              <a:ext uri="{FF2B5EF4-FFF2-40B4-BE49-F238E27FC236}">
                <a16:creationId xmlns:a16="http://schemas.microsoft.com/office/drawing/2014/main" id="{36CEB903-C4B6-0B43-8DAF-15E920395DC0}"/>
              </a:ext>
            </a:extLst>
          </p:cNvPr>
          <p:cNvSpPr/>
          <p:nvPr/>
        </p:nvSpPr>
        <p:spPr>
          <a:xfrm>
            <a:off x="8447253" y="1162201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  a0</a:t>
            </a:r>
          </a:p>
        </p:txBody>
      </p: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0BD4421F-519E-B94E-A934-936DD865BF96}"/>
              </a:ext>
            </a:extLst>
          </p:cNvPr>
          <p:cNvGrpSpPr/>
          <p:nvPr/>
        </p:nvGrpSpPr>
        <p:grpSpPr>
          <a:xfrm>
            <a:off x="9107179" y="1508988"/>
            <a:ext cx="950639" cy="369332"/>
            <a:chOff x="4489078" y="4509216"/>
            <a:chExt cx="950639" cy="369332"/>
          </a:xfrm>
        </p:grpSpPr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17EC6E7A-5057-064A-8A09-92910CABF72C}"/>
                </a:ext>
              </a:extLst>
            </p:cNvPr>
            <p:cNvSpPr txBox="1"/>
            <p:nvPr/>
          </p:nvSpPr>
          <p:spPr>
            <a:xfrm>
              <a:off x="4817431" y="4509216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CM1</a:t>
              </a:r>
              <a:endParaRPr lang="en-US" baseline="-25000" dirty="0"/>
            </a:p>
          </p:txBody>
        </p:sp>
        <p:sp>
          <p:nvSpPr>
            <p:cNvPr id="347" name="Right Arrow 346">
              <a:extLst>
                <a:ext uri="{FF2B5EF4-FFF2-40B4-BE49-F238E27FC236}">
                  <a16:creationId xmlns:a16="http://schemas.microsoft.com/office/drawing/2014/main" id="{1D985D2F-B161-DE47-AF14-BB86C0C77ECE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348" name="Rectangle 347">
            <a:extLst>
              <a:ext uri="{FF2B5EF4-FFF2-40B4-BE49-F238E27FC236}">
                <a16:creationId xmlns:a16="http://schemas.microsoft.com/office/drawing/2014/main" id="{CAA121F5-1B91-5042-B6A9-1B098ACC8493}"/>
              </a:ext>
            </a:extLst>
          </p:cNvPr>
          <p:cNvSpPr/>
          <p:nvPr/>
        </p:nvSpPr>
        <p:spPr>
          <a:xfrm>
            <a:off x="8443865" y="1516907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  a1</a:t>
            </a:r>
          </a:p>
        </p:txBody>
      </p:sp>
      <p:grpSp>
        <p:nvGrpSpPr>
          <p:cNvPr id="349" name="Group 348">
            <a:extLst>
              <a:ext uri="{FF2B5EF4-FFF2-40B4-BE49-F238E27FC236}">
                <a16:creationId xmlns:a16="http://schemas.microsoft.com/office/drawing/2014/main" id="{21ED062D-33E8-FE42-9101-13E8670D622C}"/>
              </a:ext>
            </a:extLst>
          </p:cNvPr>
          <p:cNvGrpSpPr/>
          <p:nvPr/>
        </p:nvGrpSpPr>
        <p:grpSpPr>
          <a:xfrm>
            <a:off x="9107179" y="1871613"/>
            <a:ext cx="950639" cy="369332"/>
            <a:chOff x="4489078" y="4509216"/>
            <a:chExt cx="950639" cy="369332"/>
          </a:xfrm>
        </p:grpSpPr>
        <p:sp>
          <p:nvSpPr>
            <p:cNvPr id="350" name="TextBox 349">
              <a:extLst>
                <a:ext uri="{FF2B5EF4-FFF2-40B4-BE49-F238E27FC236}">
                  <a16:creationId xmlns:a16="http://schemas.microsoft.com/office/drawing/2014/main" id="{47E9DFE2-7DF5-2647-BBCE-D356281D2702}"/>
                </a:ext>
              </a:extLst>
            </p:cNvPr>
            <p:cNvSpPr txBox="1"/>
            <p:nvPr/>
          </p:nvSpPr>
          <p:spPr>
            <a:xfrm>
              <a:off x="4817431" y="4509216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CM2</a:t>
              </a:r>
              <a:endParaRPr lang="en-US" baseline="-25000" dirty="0"/>
            </a:p>
          </p:txBody>
        </p:sp>
        <p:sp>
          <p:nvSpPr>
            <p:cNvPr id="351" name="Right Arrow 350">
              <a:extLst>
                <a:ext uri="{FF2B5EF4-FFF2-40B4-BE49-F238E27FC236}">
                  <a16:creationId xmlns:a16="http://schemas.microsoft.com/office/drawing/2014/main" id="{F412BDC6-8F3C-764A-82A0-2DAFD621E8E2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352" name="Rectangle 351">
            <a:extLst>
              <a:ext uri="{FF2B5EF4-FFF2-40B4-BE49-F238E27FC236}">
                <a16:creationId xmlns:a16="http://schemas.microsoft.com/office/drawing/2014/main" id="{A11AED56-16F3-4244-94C2-E0E9D102A550}"/>
              </a:ext>
            </a:extLst>
          </p:cNvPr>
          <p:cNvSpPr/>
          <p:nvPr/>
        </p:nvSpPr>
        <p:spPr>
          <a:xfrm>
            <a:off x="8443865" y="1879532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  a2</a:t>
            </a:r>
          </a:p>
        </p:txBody>
      </p:sp>
      <p:cxnSp>
        <p:nvCxnSpPr>
          <p:cNvPr id="353" name="Straight Connector 352">
            <a:extLst>
              <a:ext uri="{FF2B5EF4-FFF2-40B4-BE49-F238E27FC236}">
                <a16:creationId xmlns:a16="http://schemas.microsoft.com/office/drawing/2014/main" id="{248500B8-D093-EC42-9F8C-7F9A8E43942A}"/>
              </a:ext>
            </a:extLst>
          </p:cNvPr>
          <p:cNvCxnSpPr>
            <a:cxnSpLocks/>
          </p:cNvCxnSpPr>
          <p:nvPr/>
        </p:nvCxnSpPr>
        <p:spPr>
          <a:xfrm>
            <a:off x="8675427" y="3984230"/>
            <a:ext cx="295233" cy="171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cxnSp>
        <p:nvCxnSpPr>
          <p:cNvPr id="354" name="Straight Connector 353">
            <a:extLst>
              <a:ext uri="{FF2B5EF4-FFF2-40B4-BE49-F238E27FC236}">
                <a16:creationId xmlns:a16="http://schemas.microsoft.com/office/drawing/2014/main" id="{800E698F-DDF2-E249-B22D-8290C30B7283}"/>
              </a:ext>
            </a:extLst>
          </p:cNvPr>
          <p:cNvCxnSpPr>
            <a:cxnSpLocks/>
          </p:cNvCxnSpPr>
          <p:nvPr/>
        </p:nvCxnSpPr>
        <p:spPr>
          <a:xfrm>
            <a:off x="8746337" y="5618335"/>
            <a:ext cx="232813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cxnSp>
        <p:nvCxnSpPr>
          <p:cNvPr id="355" name="Straight Connector 354">
            <a:extLst>
              <a:ext uri="{FF2B5EF4-FFF2-40B4-BE49-F238E27FC236}">
                <a16:creationId xmlns:a16="http://schemas.microsoft.com/office/drawing/2014/main" id="{CAE42B37-1005-4740-874B-94798F6BBA39}"/>
              </a:ext>
            </a:extLst>
          </p:cNvPr>
          <p:cNvCxnSpPr>
            <a:cxnSpLocks/>
          </p:cNvCxnSpPr>
          <p:nvPr/>
        </p:nvCxnSpPr>
        <p:spPr>
          <a:xfrm>
            <a:off x="8352030" y="5617694"/>
            <a:ext cx="232813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cxnSp>
        <p:nvCxnSpPr>
          <p:cNvPr id="356" name="Straight Connector 355">
            <a:extLst>
              <a:ext uri="{FF2B5EF4-FFF2-40B4-BE49-F238E27FC236}">
                <a16:creationId xmlns:a16="http://schemas.microsoft.com/office/drawing/2014/main" id="{32FEB9EA-244B-7147-A7B3-ADDFA47ECEB7}"/>
              </a:ext>
            </a:extLst>
          </p:cNvPr>
          <p:cNvCxnSpPr>
            <a:cxnSpLocks/>
          </p:cNvCxnSpPr>
          <p:nvPr/>
        </p:nvCxnSpPr>
        <p:spPr>
          <a:xfrm>
            <a:off x="9526861" y="5617694"/>
            <a:ext cx="232813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cxnSp>
        <p:nvCxnSpPr>
          <p:cNvPr id="357" name="Straight Connector 356">
            <a:extLst>
              <a:ext uri="{FF2B5EF4-FFF2-40B4-BE49-F238E27FC236}">
                <a16:creationId xmlns:a16="http://schemas.microsoft.com/office/drawing/2014/main" id="{0DB1930C-4AC8-664B-B93A-F08C33642DC6}"/>
              </a:ext>
            </a:extLst>
          </p:cNvPr>
          <p:cNvCxnSpPr>
            <a:cxnSpLocks/>
          </p:cNvCxnSpPr>
          <p:nvPr/>
        </p:nvCxnSpPr>
        <p:spPr>
          <a:xfrm>
            <a:off x="9132554" y="5617053"/>
            <a:ext cx="232813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</p:spTree>
    <p:extLst>
      <p:ext uri="{BB962C8B-B14F-4D97-AF65-F5344CB8AC3E}">
        <p14:creationId xmlns:p14="http://schemas.microsoft.com/office/powerpoint/2010/main" val="2436935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>
            <a:extLst>
              <a:ext uri="{FF2B5EF4-FFF2-40B4-BE49-F238E27FC236}">
                <a16:creationId xmlns:a16="http://schemas.microsoft.com/office/drawing/2014/main" id="{2E3870FF-C146-6B4A-8861-AA01E0D8BC97}"/>
              </a:ext>
            </a:extLst>
          </p:cNvPr>
          <p:cNvSpPr txBox="1"/>
          <p:nvPr/>
        </p:nvSpPr>
        <p:spPr>
          <a:xfrm>
            <a:off x="4403866" y="6370323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RAL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EC009EC-3837-F140-A3E3-74ECD8179A3E}"/>
              </a:ext>
            </a:extLst>
          </p:cNvPr>
          <p:cNvGrpSpPr/>
          <p:nvPr/>
        </p:nvGrpSpPr>
        <p:grpSpPr>
          <a:xfrm>
            <a:off x="157233" y="465536"/>
            <a:ext cx="3324999" cy="584775"/>
            <a:chOff x="157233" y="465536"/>
            <a:chExt cx="3324999" cy="584775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A33A0817-C988-B544-9F93-D4C8096BDA2A}"/>
                </a:ext>
              </a:extLst>
            </p:cNvPr>
            <p:cNvSpPr txBox="1"/>
            <p:nvPr/>
          </p:nvSpPr>
          <p:spPr>
            <a:xfrm>
              <a:off x="161158" y="4879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9CA96F7-9EEC-FE44-9A55-4B6FADB7DC72}"/>
                </a:ext>
              </a:extLst>
            </p:cNvPr>
            <p:cNvSpPr txBox="1"/>
            <p:nvPr/>
          </p:nvSpPr>
          <p:spPr>
            <a:xfrm>
              <a:off x="161158" y="4879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E7CEF64-032E-4548-87FE-C2C74027A0CC}"/>
                </a:ext>
              </a:extLst>
            </p:cNvPr>
            <p:cNvSpPr txBox="1"/>
            <p:nvPr/>
          </p:nvSpPr>
          <p:spPr>
            <a:xfrm>
              <a:off x="161158" y="4879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B091166-969A-744E-9A1A-E7E31AB0CA99}"/>
                </a:ext>
              </a:extLst>
            </p:cNvPr>
            <p:cNvSpPr txBox="1"/>
            <p:nvPr/>
          </p:nvSpPr>
          <p:spPr>
            <a:xfrm>
              <a:off x="1737872" y="4879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F4BB05B-360E-4747-891D-25E42B6180A3}"/>
                </a:ext>
              </a:extLst>
            </p:cNvPr>
            <p:cNvSpPr txBox="1"/>
            <p:nvPr/>
          </p:nvSpPr>
          <p:spPr>
            <a:xfrm>
              <a:off x="161158" y="4879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79DAF73C-8C9C-8140-BE41-70E4E87532B4}"/>
                </a:ext>
              </a:extLst>
            </p:cNvPr>
            <p:cNvSpPr txBox="1"/>
            <p:nvPr/>
          </p:nvSpPr>
          <p:spPr>
            <a:xfrm>
              <a:off x="1343693" y="4879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8F6FC24-3758-0E45-9183-05EA13561DC3}"/>
                </a:ext>
              </a:extLst>
            </p:cNvPr>
            <p:cNvSpPr txBox="1"/>
            <p:nvPr/>
          </p:nvSpPr>
          <p:spPr>
            <a:xfrm>
              <a:off x="2132050" y="4879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377A3FBF-46AD-174D-B5BF-8D8905511AC2}"/>
                </a:ext>
              </a:extLst>
            </p:cNvPr>
            <p:cNvSpPr txBox="1"/>
            <p:nvPr/>
          </p:nvSpPr>
          <p:spPr>
            <a:xfrm>
              <a:off x="157233" y="4655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1  1  1   1 0  1  0  1  </a:t>
              </a:r>
              <a:endParaRPr lang="en-US" sz="3200" baseline="-250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43CAB110-2A16-6A4B-894A-539DE83D3A07}"/>
              </a:ext>
            </a:extLst>
          </p:cNvPr>
          <p:cNvGrpSpPr/>
          <p:nvPr/>
        </p:nvGrpSpPr>
        <p:grpSpPr>
          <a:xfrm>
            <a:off x="3961978" y="2831260"/>
            <a:ext cx="1576714" cy="584775"/>
            <a:chOff x="1819732" y="2854548"/>
            <a:chExt cx="1576714" cy="584775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F153F46E-8923-A444-A72A-8C3017A5DFCB}"/>
                </a:ext>
              </a:extLst>
            </p:cNvPr>
            <p:cNvGrpSpPr/>
            <p:nvPr/>
          </p:nvGrpSpPr>
          <p:grpSpPr>
            <a:xfrm>
              <a:off x="1819732" y="2869887"/>
              <a:ext cx="1576714" cy="540000"/>
              <a:chOff x="335523" y="2900193"/>
              <a:chExt cx="1576714" cy="540000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5A9FF3E4-F4ED-0343-87A4-8CD8A5B986E8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E72FB80B-8173-8442-9385-4BAE27CBAD3B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9085CBC9-CB83-0243-AE87-FB075FAE60EE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81BF568F-566E-D543-AF59-6DE30C794553}"/>
                  </a:ext>
                </a:extLst>
              </p:cNvPr>
              <p:cNvSpPr txBox="1"/>
              <p:nvPr/>
            </p:nvSpPr>
            <p:spPr>
              <a:xfrm>
                <a:off x="1134345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B3F0EDA3-F076-C247-A7B2-E129DD1AAD65}"/>
                </a:ext>
              </a:extLst>
            </p:cNvPr>
            <p:cNvSpPr txBox="1"/>
            <p:nvPr/>
          </p:nvSpPr>
          <p:spPr>
            <a:xfrm>
              <a:off x="1824683" y="2854548"/>
              <a:ext cx="15717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1  1  0  1</a:t>
              </a:r>
              <a:endParaRPr lang="en-US" sz="3200" baseline="-25000" dirty="0"/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19FD9697-A051-4246-8B0E-CA3965DDBD59}"/>
              </a:ext>
            </a:extLst>
          </p:cNvPr>
          <p:cNvGrpSpPr/>
          <p:nvPr/>
        </p:nvGrpSpPr>
        <p:grpSpPr>
          <a:xfrm>
            <a:off x="2639500" y="2832582"/>
            <a:ext cx="410308" cy="584775"/>
            <a:chOff x="497254" y="2851006"/>
            <a:chExt cx="410308" cy="584775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84889974-BE60-5846-B19E-86A092A3D875}"/>
                </a:ext>
              </a:extLst>
            </p:cNvPr>
            <p:cNvSpPr txBox="1"/>
            <p:nvPr/>
          </p:nvSpPr>
          <p:spPr>
            <a:xfrm>
              <a:off x="497254" y="2869887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474C3DE6-B783-B84B-B1A0-7C23A3E6E0A5}"/>
                </a:ext>
              </a:extLst>
            </p:cNvPr>
            <p:cNvSpPr txBox="1"/>
            <p:nvPr/>
          </p:nvSpPr>
          <p:spPr>
            <a:xfrm>
              <a:off x="507662" y="2851006"/>
              <a:ext cx="3999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</a:t>
              </a:r>
            </a:p>
          </p:txBody>
        </p: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7AE15341-5450-444B-8D9D-70E849A89AD7}"/>
              </a:ext>
            </a:extLst>
          </p:cNvPr>
          <p:cNvSpPr txBox="1"/>
          <p:nvPr/>
        </p:nvSpPr>
        <p:spPr>
          <a:xfrm>
            <a:off x="858838" y="2933970"/>
            <a:ext cx="1211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Before RAL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62DB26E-E3B2-2747-A01B-CC633B29BCA2}"/>
              </a:ext>
            </a:extLst>
          </p:cNvPr>
          <p:cNvSpPr txBox="1"/>
          <p:nvPr/>
        </p:nvSpPr>
        <p:spPr>
          <a:xfrm>
            <a:off x="2505930" y="2433808"/>
            <a:ext cx="68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Carry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91FA08C-C8B1-A34D-8328-0E0401C2F504}"/>
              </a:ext>
            </a:extLst>
          </p:cNvPr>
          <p:cNvCxnSpPr>
            <a:cxnSpLocks/>
          </p:cNvCxnSpPr>
          <p:nvPr/>
        </p:nvCxnSpPr>
        <p:spPr>
          <a:xfrm>
            <a:off x="5858041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337F048D-87C4-CE42-8481-21348FC4F9B2}"/>
              </a:ext>
            </a:extLst>
          </p:cNvPr>
          <p:cNvSpPr txBox="1"/>
          <p:nvPr/>
        </p:nvSpPr>
        <p:spPr>
          <a:xfrm>
            <a:off x="4081589" y="2433808"/>
            <a:ext cx="1379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Accumulator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92A6E71-647D-6A4A-8AE6-4A68C0C37741}"/>
              </a:ext>
            </a:extLst>
          </p:cNvPr>
          <p:cNvGrpSpPr/>
          <p:nvPr/>
        </p:nvGrpSpPr>
        <p:grpSpPr>
          <a:xfrm>
            <a:off x="3966929" y="3845944"/>
            <a:ext cx="1576714" cy="584775"/>
            <a:chOff x="1819732" y="2854548"/>
            <a:chExt cx="1576714" cy="584775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6FB21347-830A-454D-956D-3BD47D2D7C13}"/>
                </a:ext>
              </a:extLst>
            </p:cNvPr>
            <p:cNvGrpSpPr/>
            <p:nvPr/>
          </p:nvGrpSpPr>
          <p:grpSpPr>
            <a:xfrm>
              <a:off x="1819732" y="2869887"/>
              <a:ext cx="1576714" cy="540000"/>
              <a:chOff x="335523" y="2900193"/>
              <a:chExt cx="1576714" cy="540000"/>
            </a:xfrm>
          </p:grpSpPr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AA014E2F-57B7-DF45-B1CD-3073C13ED9E2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E51ECFB8-30D0-FC4E-81F5-7F7DE68EF524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E467DA9E-3A9A-3B42-9925-6B3275FECE99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5309AE7B-5A28-5F45-AE2F-FE020B13601F}"/>
                  </a:ext>
                </a:extLst>
              </p:cNvPr>
              <p:cNvSpPr txBox="1"/>
              <p:nvPr/>
            </p:nvSpPr>
            <p:spPr>
              <a:xfrm>
                <a:off x="1134345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E2F73AF7-4DD1-6642-884A-C3CF03D3706C}"/>
                </a:ext>
              </a:extLst>
            </p:cNvPr>
            <p:cNvSpPr txBox="1"/>
            <p:nvPr/>
          </p:nvSpPr>
          <p:spPr>
            <a:xfrm>
              <a:off x="1824683" y="2854548"/>
              <a:ext cx="15668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1  1  0  1</a:t>
              </a:r>
              <a:endParaRPr lang="en-US" sz="3200" baseline="-25000" dirty="0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7777E66C-FCBD-E54C-9691-2A435A978BF9}"/>
              </a:ext>
            </a:extLst>
          </p:cNvPr>
          <p:cNvGrpSpPr/>
          <p:nvPr/>
        </p:nvGrpSpPr>
        <p:grpSpPr>
          <a:xfrm>
            <a:off x="2644451" y="3844439"/>
            <a:ext cx="410308" cy="584775"/>
            <a:chOff x="497254" y="2851006"/>
            <a:chExt cx="410308" cy="584775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B701C0A0-BFA3-7B47-88AC-552CE6AC0C4F}"/>
                </a:ext>
              </a:extLst>
            </p:cNvPr>
            <p:cNvSpPr txBox="1"/>
            <p:nvPr/>
          </p:nvSpPr>
          <p:spPr>
            <a:xfrm>
              <a:off x="497254" y="2869887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011A95D4-79EF-6F49-80E2-CEA2919CEBD7}"/>
                </a:ext>
              </a:extLst>
            </p:cNvPr>
            <p:cNvSpPr txBox="1"/>
            <p:nvPr/>
          </p:nvSpPr>
          <p:spPr>
            <a:xfrm>
              <a:off x="507662" y="2851006"/>
              <a:ext cx="3999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</a:t>
              </a:r>
              <a:endParaRPr lang="en-US" sz="3200" baseline="-25000" dirty="0"/>
            </a:p>
          </p:txBody>
        </p:sp>
      </p:grpSp>
      <p:sp>
        <p:nvSpPr>
          <p:cNvPr id="114" name="TextBox 113">
            <a:extLst>
              <a:ext uri="{FF2B5EF4-FFF2-40B4-BE49-F238E27FC236}">
                <a16:creationId xmlns:a16="http://schemas.microsoft.com/office/drawing/2014/main" id="{3DD19193-E845-C34E-9BAA-22A1C0845477}"/>
              </a:ext>
            </a:extLst>
          </p:cNvPr>
          <p:cNvSpPr txBox="1"/>
          <p:nvPr/>
        </p:nvSpPr>
        <p:spPr>
          <a:xfrm>
            <a:off x="863789" y="3948654"/>
            <a:ext cx="1509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RAL operation</a:t>
            </a:r>
          </a:p>
        </p:txBody>
      </p:sp>
      <p:cxnSp>
        <p:nvCxnSpPr>
          <p:cNvPr id="115" name="Elbow Connector 114">
            <a:extLst>
              <a:ext uri="{FF2B5EF4-FFF2-40B4-BE49-F238E27FC236}">
                <a16:creationId xmlns:a16="http://schemas.microsoft.com/office/drawing/2014/main" id="{4E31A39F-0ED1-B74C-963A-C76E4C56D243}"/>
              </a:ext>
            </a:extLst>
          </p:cNvPr>
          <p:cNvCxnSpPr>
            <a:cxnSpLocks/>
            <a:stCxn id="112" idx="1"/>
            <a:endCxn id="106" idx="3"/>
          </p:cNvCxnSpPr>
          <p:nvPr/>
        </p:nvCxnSpPr>
        <p:spPr>
          <a:xfrm rot="10800000" flipH="1" flipV="1">
            <a:off x="2644450" y="4133320"/>
            <a:ext cx="2894237" cy="5012"/>
          </a:xfrm>
          <a:prstGeom prst="bentConnector5">
            <a:avLst>
              <a:gd name="adj1" fmla="val -7898"/>
              <a:gd name="adj2" fmla="val 10494792"/>
              <a:gd name="adj3" fmla="val 10789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Elbow Connector 115">
            <a:extLst>
              <a:ext uri="{FF2B5EF4-FFF2-40B4-BE49-F238E27FC236}">
                <a16:creationId xmlns:a16="http://schemas.microsoft.com/office/drawing/2014/main" id="{4B2EE36D-3A7A-E04F-B56F-EEE9B6ABBA24}"/>
              </a:ext>
            </a:extLst>
          </p:cNvPr>
          <p:cNvCxnSpPr>
            <a:cxnSpLocks/>
            <a:stCxn id="106" idx="1"/>
            <a:endCxn id="113" idx="3"/>
          </p:cNvCxnSpPr>
          <p:nvPr/>
        </p:nvCxnSpPr>
        <p:spPr>
          <a:xfrm rot="10800000">
            <a:off x="3054760" y="4136828"/>
            <a:ext cx="917121" cy="1505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7249A6E3-6DF7-A148-9446-C3C120C048A5}"/>
              </a:ext>
            </a:extLst>
          </p:cNvPr>
          <p:cNvGrpSpPr/>
          <p:nvPr/>
        </p:nvGrpSpPr>
        <p:grpSpPr>
          <a:xfrm>
            <a:off x="3972443" y="5067133"/>
            <a:ext cx="1576714" cy="584775"/>
            <a:chOff x="1819732" y="2854548"/>
            <a:chExt cx="1576714" cy="584775"/>
          </a:xfrm>
        </p:grpSpPr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2D4DA18A-C77A-334D-9610-C2C695492194}"/>
                </a:ext>
              </a:extLst>
            </p:cNvPr>
            <p:cNvGrpSpPr/>
            <p:nvPr/>
          </p:nvGrpSpPr>
          <p:grpSpPr>
            <a:xfrm>
              <a:off x="1819732" y="2869887"/>
              <a:ext cx="1576714" cy="540000"/>
              <a:chOff x="335523" y="2900193"/>
              <a:chExt cx="1576714" cy="540000"/>
            </a:xfrm>
          </p:grpSpPr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7FB48160-F892-C741-A5CF-B81B90C6C121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E7177149-9C8E-7B4A-91A7-D412D4D2492B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56FB1841-4BA6-5348-89C7-CC6704D7E3BC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D575C7F7-9ED4-F643-98AE-46E56B338E1A}"/>
                  </a:ext>
                </a:extLst>
              </p:cNvPr>
              <p:cNvSpPr txBox="1"/>
              <p:nvPr/>
            </p:nvSpPr>
            <p:spPr>
              <a:xfrm>
                <a:off x="1134345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4F064149-AAA7-0745-AEB1-397ACD09F6C5}"/>
                </a:ext>
              </a:extLst>
            </p:cNvPr>
            <p:cNvSpPr txBox="1"/>
            <p:nvPr/>
          </p:nvSpPr>
          <p:spPr>
            <a:xfrm>
              <a:off x="1824683" y="2854548"/>
              <a:ext cx="15668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1  0  1  0</a:t>
              </a:r>
              <a:endParaRPr lang="en-US" sz="3200" baseline="-25000" dirty="0"/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3D45367C-B564-8941-BDEB-5550534F622E}"/>
              </a:ext>
            </a:extLst>
          </p:cNvPr>
          <p:cNvGrpSpPr/>
          <p:nvPr/>
        </p:nvGrpSpPr>
        <p:grpSpPr>
          <a:xfrm>
            <a:off x="2649965" y="5065628"/>
            <a:ext cx="410308" cy="584775"/>
            <a:chOff x="497254" y="2851006"/>
            <a:chExt cx="410308" cy="584775"/>
          </a:xfrm>
        </p:grpSpPr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0CBE3619-EC75-E349-AEDD-E433CAF226CD}"/>
                </a:ext>
              </a:extLst>
            </p:cNvPr>
            <p:cNvSpPr txBox="1"/>
            <p:nvPr/>
          </p:nvSpPr>
          <p:spPr>
            <a:xfrm>
              <a:off x="497254" y="2869887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4F83EB31-2F17-2C4F-A9C0-B490E43B64D6}"/>
                </a:ext>
              </a:extLst>
            </p:cNvPr>
            <p:cNvSpPr txBox="1"/>
            <p:nvPr/>
          </p:nvSpPr>
          <p:spPr>
            <a:xfrm>
              <a:off x="507662" y="2851006"/>
              <a:ext cx="3999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</a:t>
              </a:r>
              <a:endParaRPr lang="en-US" sz="3200" baseline="-25000" dirty="0"/>
            </a:p>
          </p:txBody>
        </p: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65C103BF-9DDF-7A43-B358-95610BADA138}"/>
              </a:ext>
            </a:extLst>
          </p:cNvPr>
          <p:cNvSpPr txBox="1"/>
          <p:nvPr/>
        </p:nvSpPr>
        <p:spPr>
          <a:xfrm>
            <a:off x="869303" y="5169843"/>
            <a:ext cx="1067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RAL</a:t>
            </a:r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CE3A7DFF-63BC-1247-9CE4-62ADF2E3DFFB}"/>
              </a:ext>
            </a:extLst>
          </p:cNvPr>
          <p:cNvGrpSpPr/>
          <p:nvPr/>
        </p:nvGrpSpPr>
        <p:grpSpPr>
          <a:xfrm>
            <a:off x="4550588" y="767310"/>
            <a:ext cx="702173" cy="369332"/>
            <a:chOff x="4489078" y="4509216"/>
            <a:chExt cx="702173" cy="369332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17D7DDF2-2BCC-BC42-8391-44CF32BF652D}"/>
                </a:ext>
              </a:extLst>
            </p:cNvPr>
            <p:cNvSpPr txBox="1"/>
            <p:nvPr/>
          </p:nvSpPr>
          <p:spPr>
            <a:xfrm>
              <a:off x="4817431" y="4509216"/>
              <a:ext cx="3738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151" name="Right Arrow 150">
              <a:extLst>
                <a:ext uri="{FF2B5EF4-FFF2-40B4-BE49-F238E27FC236}">
                  <a16:creationId xmlns:a16="http://schemas.microsoft.com/office/drawing/2014/main" id="{9D643EB4-CD13-384D-9E4D-91773560F7A9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52" name="Rectangle 151">
            <a:extLst>
              <a:ext uri="{FF2B5EF4-FFF2-40B4-BE49-F238E27FC236}">
                <a16:creationId xmlns:a16="http://schemas.microsoft.com/office/drawing/2014/main" id="{9B9E8848-CBD1-B641-9065-667B16A3A8A5}"/>
              </a:ext>
            </a:extLst>
          </p:cNvPr>
          <p:cNvSpPr/>
          <p:nvPr/>
        </p:nvSpPr>
        <p:spPr>
          <a:xfrm>
            <a:off x="3887274" y="775229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(CY)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BC217D4-43EB-5B4C-9948-89D1B85EE27F}"/>
              </a:ext>
            </a:extLst>
          </p:cNvPr>
          <p:cNvGrpSpPr/>
          <p:nvPr/>
        </p:nvGrpSpPr>
        <p:grpSpPr>
          <a:xfrm>
            <a:off x="4550588" y="1612848"/>
            <a:ext cx="748661" cy="369332"/>
            <a:chOff x="4489078" y="4509216"/>
            <a:chExt cx="748661" cy="369332"/>
          </a:xfrm>
        </p:grpSpPr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160B0374-436B-CA4E-A568-AB0472440837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155" name="Right Arrow 154">
              <a:extLst>
                <a:ext uri="{FF2B5EF4-FFF2-40B4-BE49-F238E27FC236}">
                  <a16:creationId xmlns:a16="http://schemas.microsoft.com/office/drawing/2014/main" id="{23D7968F-99A3-234A-B5ED-160463A5637A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56" name="Rectangle 155">
            <a:extLst>
              <a:ext uri="{FF2B5EF4-FFF2-40B4-BE49-F238E27FC236}">
                <a16:creationId xmlns:a16="http://schemas.microsoft.com/office/drawing/2014/main" id="{643E7D89-750C-A044-AF52-FCAB046A07D0}"/>
              </a:ext>
            </a:extLst>
          </p:cNvPr>
          <p:cNvSpPr/>
          <p:nvPr/>
        </p:nvSpPr>
        <p:spPr>
          <a:xfrm>
            <a:off x="4101765" y="1620767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</a:t>
            </a:r>
            <a:endParaRPr lang="en-US" dirty="0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7E4505A0-7126-9B42-8677-2845CA3822FD}"/>
              </a:ext>
            </a:extLst>
          </p:cNvPr>
          <p:cNvGrpSpPr/>
          <p:nvPr/>
        </p:nvGrpSpPr>
        <p:grpSpPr>
          <a:xfrm>
            <a:off x="4557959" y="1147092"/>
            <a:ext cx="814383" cy="369332"/>
            <a:chOff x="4489078" y="4509216"/>
            <a:chExt cx="814383" cy="369332"/>
          </a:xfrm>
        </p:grpSpPr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87D5E840-58F5-8245-ADDF-4CC5593F6503}"/>
                </a:ext>
              </a:extLst>
            </p:cNvPr>
            <p:cNvSpPr txBox="1"/>
            <p:nvPr/>
          </p:nvSpPr>
          <p:spPr>
            <a:xfrm>
              <a:off x="4817431" y="4509216"/>
              <a:ext cx="4860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i+1</a:t>
              </a:r>
            </a:p>
          </p:txBody>
        </p:sp>
        <p:sp>
          <p:nvSpPr>
            <p:cNvPr id="159" name="Right Arrow 158">
              <a:extLst>
                <a:ext uri="{FF2B5EF4-FFF2-40B4-BE49-F238E27FC236}">
                  <a16:creationId xmlns:a16="http://schemas.microsoft.com/office/drawing/2014/main" id="{6F0D4970-B665-C24B-A785-DDC4C5AACAB7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60" name="Rectangle 159">
            <a:extLst>
              <a:ext uri="{FF2B5EF4-FFF2-40B4-BE49-F238E27FC236}">
                <a16:creationId xmlns:a16="http://schemas.microsoft.com/office/drawing/2014/main" id="{721708DB-CC71-EB48-87A2-B6B0E3155067}"/>
              </a:ext>
            </a:extLst>
          </p:cNvPr>
          <p:cNvSpPr/>
          <p:nvPr/>
        </p:nvSpPr>
        <p:spPr>
          <a:xfrm>
            <a:off x="4091568" y="1155344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i</a:t>
            </a:r>
            <a:endParaRPr 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3ABBFB91-44B8-1C4D-836B-341BAE20802F}"/>
              </a:ext>
            </a:extLst>
          </p:cNvPr>
          <p:cNvSpPr txBox="1"/>
          <p:nvPr/>
        </p:nvSpPr>
        <p:spPr>
          <a:xfrm>
            <a:off x="10600988" y="6370323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RAR</a:t>
            </a:r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583D757-7C49-F945-A265-3DF09471B3F7}"/>
              </a:ext>
            </a:extLst>
          </p:cNvPr>
          <p:cNvGrpSpPr/>
          <p:nvPr/>
        </p:nvGrpSpPr>
        <p:grpSpPr>
          <a:xfrm>
            <a:off x="6354355" y="465536"/>
            <a:ext cx="3324999" cy="584775"/>
            <a:chOff x="157233" y="465536"/>
            <a:chExt cx="3324999" cy="584775"/>
          </a:xfrm>
        </p:grpSpPr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D75E8A36-5B7F-A440-88B7-49A523B8F951}"/>
                </a:ext>
              </a:extLst>
            </p:cNvPr>
            <p:cNvSpPr txBox="1"/>
            <p:nvPr/>
          </p:nvSpPr>
          <p:spPr>
            <a:xfrm>
              <a:off x="161158" y="4879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CBBF21E2-21AC-2549-BFA2-AC18F16B4CA4}"/>
                </a:ext>
              </a:extLst>
            </p:cNvPr>
            <p:cNvSpPr txBox="1"/>
            <p:nvPr/>
          </p:nvSpPr>
          <p:spPr>
            <a:xfrm>
              <a:off x="161158" y="4879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95600382-43B3-A34F-AF6C-B52D529E0D6D}"/>
                </a:ext>
              </a:extLst>
            </p:cNvPr>
            <p:cNvSpPr txBox="1"/>
            <p:nvPr/>
          </p:nvSpPr>
          <p:spPr>
            <a:xfrm>
              <a:off x="161158" y="4879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7B48BA9A-8469-AF40-B7FA-B69F9CE00573}"/>
                </a:ext>
              </a:extLst>
            </p:cNvPr>
            <p:cNvSpPr txBox="1"/>
            <p:nvPr/>
          </p:nvSpPr>
          <p:spPr>
            <a:xfrm>
              <a:off x="1737872" y="4879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A4BEF7CF-2A0C-5649-B296-4A9B7B70E562}"/>
                </a:ext>
              </a:extLst>
            </p:cNvPr>
            <p:cNvSpPr txBox="1"/>
            <p:nvPr/>
          </p:nvSpPr>
          <p:spPr>
            <a:xfrm>
              <a:off x="161158" y="4879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F979C3C6-D612-9F4A-A225-ED34C768D486}"/>
                </a:ext>
              </a:extLst>
            </p:cNvPr>
            <p:cNvSpPr txBox="1"/>
            <p:nvPr/>
          </p:nvSpPr>
          <p:spPr>
            <a:xfrm>
              <a:off x="1343693" y="4879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BF45B8DF-9EFB-A043-9587-4987F2385FB6}"/>
                </a:ext>
              </a:extLst>
            </p:cNvPr>
            <p:cNvSpPr txBox="1"/>
            <p:nvPr/>
          </p:nvSpPr>
          <p:spPr>
            <a:xfrm>
              <a:off x="2132050" y="4879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195FD536-843E-2D47-963B-DE8EA2A04D3A}"/>
                </a:ext>
              </a:extLst>
            </p:cNvPr>
            <p:cNvSpPr txBox="1"/>
            <p:nvPr/>
          </p:nvSpPr>
          <p:spPr>
            <a:xfrm>
              <a:off x="157233" y="4655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1  1  1  1  0  1  1  0  </a:t>
              </a:r>
              <a:endParaRPr lang="en-US" sz="3200" baseline="-25000" dirty="0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CC447FB4-4E8A-5D40-A706-F00E1779B54E}"/>
              </a:ext>
            </a:extLst>
          </p:cNvPr>
          <p:cNvGrpSpPr/>
          <p:nvPr/>
        </p:nvGrpSpPr>
        <p:grpSpPr>
          <a:xfrm>
            <a:off x="8844031" y="2831749"/>
            <a:ext cx="1576714" cy="584775"/>
            <a:chOff x="1819732" y="2854548"/>
            <a:chExt cx="1576714" cy="584775"/>
          </a:xfrm>
        </p:grpSpPr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65F51991-CD48-8D4A-B00C-CC7838AF15FC}"/>
                </a:ext>
              </a:extLst>
            </p:cNvPr>
            <p:cNvGrpSpPr/>
            <p:nvPr/>
          </p:nvGrpSpPr>
          <p:grpSpPr>
            <a:xfrm>
              <a:off x="1819732" y="2869887"/>
              <a:ext cx="1576714" cy="540000"/>
              <a:chOff x="335523" y="2900193"/>
              <a:chExt cx="1576714" cy="540000"/>
            </a:xfrm>
          </p:grpSpPr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8BEEFBDF-BDC8-124B-B584-CA602F35629B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76" name="TextBox 175">
                <a:extLst>
                  <a:ext uri="{FF2B5EF4-FFF2-40B4-BE49-F238E27FC236}">
                    <a16:creationId xmlns:a16="http://schemas.microsoft.com/office/drawing/2014/main" id="{04EEFBB9-56CF-B947-B480-C1109FCC2C6C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77" name="TextBox 176">
                <a:extLst>
                  <a:ext uri="{FF2B5EF4-FFF2-40B4-BE49-F238E27FC236}">
                    <a16:creationId xmlns:a16="http://schemas.microsoft.com/office/drawing/2014/main" id="{DF86FF1D-9BCC-3C40-B86E-95D6B8263E2E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78" name="TextBox 177">
                <a:extLst>
                  <a:ext uri="{FF2B5EF4-FFF2-40B4-BE49-F238E27FC236}">
                    <a16:creationId xmlns:a16="http://schemas.microsoft.com/office/drawing/2014/main" id="{B13642B5-C72D-7546-A886-AB1B35706C9F}"/>
                  </a:ext>
                </a:extLst>
              </p:cNvPr>
              <p:cNvSpPr txBox="1"/>
              <p:nvPr/>
            </p:nvSpPr>
            <p:spPr>
              <a:xfrm>
                <a:off x="1134345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565E07CD-F0B1-4347-BE2A-5FDB115BCF21}"/>
                </a:ext>
              </a:extLst>
            </p:cNvPr>
            <p:cNvSpPr txBox="1"/>
            <p:nvPr/>
          </p:nvSpPr>
          <p:spPr>
            <a:xfrm>
              <a:off x="1824683" y="2854548"/>
              <a:ext cx="15717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0  1  1  0</a:t>
              </a:r>
              <a:endParaRPr lang="en-US" sz="3200" baseline="-25000" dirty="0"/>
            </a:p>
          </p:txBody>
        </p: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35BA67C1-A12B-6A44-99F0-15A570E6CE18}"/>
              </a:ext>
            </a:extLst>
          </p:cNvPr>
          <p:cNvGrpSpPr/>
          <p:nvPr/>
        </p:nvGrpSpPr>
        <p:grpSpPr>
          <a:xfrm>
            <a:off x="11335971" y="2832354"/>
            <a:ext cx="410308" cy="584775"/>
            <a:chOff x="497254" y="2851006"/>
            <a:chExt cx="410308" cy="584775"/>
          </a:xfrm>
        </p:grpSpPr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EC279770-3734-CD47-9ED0-CE50B1A88970}"/>
                </a:ext>
              </a:extLst>
            </p:cNvPr>
            <p:cNvSpPr txBox="1"/>
            <p:nvPr/>
          </p:nvSpPr>
          <p:spPr>
            <a:xfrm>
              <a:off x="497254" y="2869887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36505068-AE12-D24B-BFB8-A05334FB2E39}"/>
                </a:ext>
              </a:extLst>
            </p:cNvPr>
            <p:cNvSpPr txBox="1"/>
            <p:nvPr/>
          </p:nvSpPr>
          <p:spPr>
            <a:xfrm>
              <a:off x="507662" y="2851006"/>
              <a:ext cx="3999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</a:t>
              </a:r>
            </a:p>
          </p:txBody>
        </p:sp>
      </p:grpSp>
      <p:sp>
        <p:nvSpPr>
          <p:cNvPr id="182" name="TextBox 181">
            <a:extLst>
              <a:ext uri="{FF2B5EF4-FFF2-40B4-BE49-F238E27FC236}">
                <a16:creationId xmlns:a16="http://schemas.microsoft.com/office/drawing/2014/main" id="{D21B8725-B555-2548-9D05-F858F5EA3AE6}"/>
              </a:ext>
            </a:extLst>
          </p:cNvPr>
          <p:cNvSpPr txBox="1"/>
          <p:nvPr/>
        </p:nvSpPr>
        <p:spPr>
          <a:xfrm>
            <a:off x="7055960" y="2933970"/>
            <a:ext cx="1239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Before RAR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DE48812-2EBF-D343-9616-EEED192675CD}"/>
              </a:ext>
            </a:extLst>
          </p:cNvPr>
          <p:cNvSpPr txBox="1"/>
          <p:nvPr/>
        </p:nvSpPr>
        <p:spPr>
          <a:xfrm>
            <a:off x="11202401" y="2433580"/>
            <a:ext cx="68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Carry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465A8D23-365D-8944-8DEC-143272D310EE}"/>
              </a:ext>
            </a:extLst>
          </p:cNvPr>
          <p:cNvSpPr txBox="1"/>
          <p:nvPr/>
        </p:nvSpPr>
        <p:spPr>
          <a:xfrm>
            <a:off x="8963642" y="2434297"/>
            <a:ext cx="1379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Accumulator</a:t>
            </a:r>
          </a:p>
        </p:txBody>
      </p: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CD1C65D7-4EB2-6142-8080-B9A33FB8BF11}"/>
              </a:ext>
            </a:extLst>
          </p:cNvPr>
          <p:cNvGrpSpPr/>
          <p:nvPr/>
        </p:nvGrpSpPr>
        <p:grpSpPr>
          <a:xfrm>
            <a:off x="8864961" y="3844439"/>
            <a:ext cx="1576714" cy="584775"/>
            <a:chOff x="1819732" y="2854548"/>
            <a:chExt cx="1576714" cy="584775"/>
          </a:xfrm>
        </p:grpSpPr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6218AC88-9BFC-7145-BD3A-8AEECB9FB659}"/>
                </a:ext>
              </a:extLst>
            </p:cNvPr>
            <p:cNvGrpSpPr/>
            <p:nvPr/>
          </p:nvGrpSpPr>
          <p:grpSpPr>
            <a:xfrm>
              <a:off x="1819732" y="2869887"/>
              <a:ext cx="1576714" cy="540000"/>
              <a:chOff x="335523" y="2900193"/>
              <a:chExt cx="1576714" cy="540000"/>
            </a:xfrm>
          </p:grpSpPr>
          <p:sp>
            <p:nvSpPr>
              <p:cNvPr id="189" name="TextBox 188">
                <a:extLst>
                  <a:ext uri="{FF2B5EF4-FFF2-40B4-BE49-F238E27FC236}">
                    <a16:creationId xmlns:a16="http://schemas.microsoft.com/office/drawing/2014/main" id="{F5E1FF0C-80BC-6345-8AB5-8DC2B6281438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90" name="TextBox 189">
                <a:extLst>
                  <a:ext uri="{FF2B5EF4-FFF2-40B4-BE49-F238E27FC236}">
                    <a16:creationId xmlns:a16="http://schemas.microsoft.com/office/drawing/2014/main" id="{98F4C9F5-D7D6-114D-A6C7-C3843DE0C5FC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91" name="TextBox 190">
                <a:extLst>
                  <a:ext uri="{FF2B5EF4-FFF2-40B4-BE49-F238E27FC236}">
                    <a16:creationId xmlns:a16="http://schemas.microsoft.com/office/drawing/2014/main" id="{35FD6A51-FF9A-F040-9779-AD3A2F96A94A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F3F994FD-E92A-C349-9DF6-E7F54B4BFA24}"/>
                  </a:ext>
                </a:extLst>
              </p:cNvPr>
              <p:cNvSpPr txBox="1"/>
              <p:nvPr/>
            </p:nvSpPr>
            <p:spPr>
              <a:xfrm>
                <a:off x="1134345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98A4C28B-FA0F-694D-98B7-D5E9758C99A1}"/>
                </a:ext>
              </a:extLst>
            </p:cNvPr>
            <p:cNvSpPr txBox="1"/>
            <p:nvPr/>
          </p:nvSpPr>
          <p:spPr>
            <a:xfrm>
              <a:off x="1824683" y="2854548"/>
              <a:ext cx="15668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0  1  1  0</a:t>
              </a:r>
              <a:endParaRPr lang="en-US" sz="3200" baseline="-25000" dirty="0"/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CEAAE23C-CA9A-1349-B7FF-080B47D37CAC}"/>
              </a:ext>
            </a:extLst>
          </p:cNvPr>
          <p:cNvGrpSpPr/>
          <p:nvPr/>
        </p:nvGrpSpPr>
        <p:grpSpPr>
          <a:xfrm>
            <a:off x="11315327" y="3837759"/>
            <a:ext cx="410308" cy="584775"/>
            <a:chOff x="497254" y="2851006"/>
            <a:chExt cx="410308" cy="584775"/>
          </a:xfrm>
        </p:grpSpPr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B81641E8-FBCA-1349-8009-F84D5BCBD7F1}"/>
                </a:ext>
              </a:extLst>
            </p:cNvPr>
            <p:cNvSpPr txBox="1"/>
            <p:nvPr/>
          </p:nvSpPr>
          <p:spPr>
            <a:xfrm>
              <a:off x="497254" y="2869887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ADEF0EC3-78A0-644B-B5FA-FD1C8F51ED2A}"/>
                </a:ext>
              </a:extLst>
            </p:cNvPr>
            <p:cNvSpPr txBox="1"/>
            <p:nvPr/>
          </p:nvSpPr>
          <p:spPr>
            <a:xfrm>
              <a:off x="507662" y="2851006"/>
              <a:ext cx="3999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</a:t>
              </a:r>
              <a:endParaRPr lang="en-US" sz="3200" baseline="-25000" dirty="0"/>
            </a:p>
          </p:txBody>
        </p: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1D502374-A47A-6F4C-9E6D-2A6B4B75E1C1}"/>
              </a:ext>
            </a:extLst>
          </p:cNvPr>
          <p:cNvSpPr txBox="1"/>
          <p:nvPr/>
        </p:nvSpPr>
        <p:spPr>
          <a:xfrm>
            <a:off x="7060911" y="3948654"/>
            <a:ext cx="153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 operation</a:t>
            </a:r>
          </a:p>
        </p:txBody>
      </p:sp>
      <p:cxnSp>
        <p:nvCxnSpPr>
          <p:cNvPr id="197" name="Elbow Connector 196">
            <a:extLst>
              <a:ext uri="{FF2B5EF4-FFF2-40B4-BE49-F238E27FC236}">
                <a16:creationId xmlns:a16="http://schemas.microsoft.com/office/drawing/2014/main" id="{5E8E7BAA-7CE9-B747-A396-E4C28076892B}"/>
              </a:ext>
            </a:extLst>
          </p:cNvPr>
          <p:cNvCxnSpPr>
            <a:cxnSpLocks/>
            <a:stCxn id="195" idx="3"/>
            <a:endCxn id="191" idx="1"/>
          </p:cNvCxnSpPr>
          <p:nvPr/>
        </p:nvCxnSpPr>
        <p:spPr>
          <a:xfrm flipH="1" flipV="1">
            <a:off x="8864961" y="4129778"/>
            <a:ext cx="2860674" cy="369"/>
          </a:xfrm>
          <a:prstGeom prst="bentConnector5">
            <a:avLst>
              <a:gd name="adj1" fmla="val -7991"/>
              <a:gd name="adj2" fmla="val -143451491"/>
              <a:gd name="adj3" fmla="val 107991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Elbow Connector 197">
            <a:extLst>
              <a:ext uri="{FF2B5EF4-FFF2-40B4-BE49-F238E27FC236}">
                <a16:creationId xmlns:a16="http://schemas.microsoft.com/office/drawing/2014/main" id="{20FC17FF-0D2B-9B48-A1E8-06A85D078441}"/>
              </a:ext>
            </a:extLst>
          </p:cNvPr>
          <p:cNvCxnSpPr>
            <a:cxnSpLocks/>
            <a:stCxn id="189" idx="3"/>
            <a:endCxn id="195" idx="1"/>
          </p:cNvCxnSpPr>
          <p:nvPr/>
        </p:nvCxnSpPr>
        <p:spPr>
          <a:xfrm>
            <a:off x="10441675" y="4129778"/>
            <a:ext cx="884060" cy="369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7566D822-BAFA-EB40-9E21-9018AB811113}"/>
              </a:ext>
            </a:extLst>
          </p:cNvPr>
          <p:cNvGrpSpPr/>
          <p:nvPr/>
        </p:nvGrpSpPr>
        <p:grpSpPr>
          <a:xfrm>
            <a:off x="8875426" y="4922864"/>
            <a:ext cx="1576714" cy="584775"/>
            <a:chOff x="1819732" y="2854548"/>
            <a:chExt cx="1576714" cy="584775"/>
          </a:xfrm>
        </p:grpSpPr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4EE9A953-7212-4D45-8EFE-490C087AFADA}"/>
                </a:ext>
              </a:extLst>
            </p:cNvPr>
            <p:cNvGrpSpPr/>
            <p:nvPr/>
          </p:nvGrpSpPr>
          <p:grpSpPr>
            <a:xfrm>
              <a:off x="1819732" y="2869887"/>
              <a:ext cx="1576714" cy="540000"/>
              <a:chOff x="335523" y="2900193"/>
              <a:chExt cx="1576714" cy="540000"/>
            </a:xfrm>
          </p:grpSpPr>
          <p:sp>
            <p:nvSpPr>
              <p:cNvPr id="202" name="TextBox 201">
                <a:extLst>
                  <a:ext uri="{FF2B5EF4-FFF2-40B4-BE49-F238E27FC236}">
                    <a16:creationId xmlns:a16="http://schemas.microsoft.com/office/drawing/2014/main" id="{052CBF76-8600-5549-A391-1BBEC0B8B28B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03" name="TextBox 202">
                <a:extLst>
                  <a:ext uri="{FF2B5EF4-FFF2-40B4-BE49-F238E27FC236}">
                    <a16:creationId xmlns:a16="http://schemas.microsoft.com/office/drawing/2014/main" id="{56F4829D-D260-2B46-970F-54108B0B51D7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04" name="TextBox 203">
                <a:extLst>
                  <a:ext uri="{FF2B5EF4-FFF2-40B4-BE49-F238E27FC236}">
                    <a16:creationId xmlns:a16="http://schemas.microsoft.com/office/drawing/2014/main" id="{B58DC033-F4BB-E443-B660-013079D8BC31}"/>
                  </a:ext>
                </a:extLst>
              </p:cNvPr>
              <p:cNvSpPr txBox="1"/>
              <p:nvPr/>
            </p:nvSpPr>
            <p:spPr>
              <a:xfrm>
                <a:off x="335523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05" name="TextBox 204">
                <a:extLst>
                  <a:ext uri="{FF2B5EF4-FFF2-40B4-BE49-F238E27FC236}">
                    <a16:creationId xmlns:a16="http://schemas.microsoft.com/office/drawing/2014/main" id="{E94E7A7D-2F4A-E345-84F7-FEEEF0E977BA}"/>
                  </a:ext>
                </a:extLst>
              </p:cNvPr>
              <p:cNvSpPr txBox="1"/>
              <p:nvPr/>
            </p:nvSpPr>
            <p:spPr>
              <a:xfrm>
                <a:off x="1134345" y="2900193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4CFE4157-3CD8-AA47-8567-E74D70252BEC}"/>
                </a:ext>
              </a:extLst>
            </p:cNvPr>
            <p:cNvSpPr txBox="1"/>
            <p:nvPr/>
          </p:nvSpPr>
          <p:spPr>
            <a:xfrm>
              <a:off x="1824683" y="2854548"/>
              <a:ext cx="15668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1  0  1  1</a:t>
              </a:r>
              <a:endParaRPr lang="en-US" sz="3200" baseline="-25000" dirty="0"/>
            </a:p>
          </p:txBody>
        </p: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EADA696E-A03B-B54C-A5F5-7CBEA77C5553}"/>
              </a:ext>
            </a:extLst>
          </p:cNvPr>
          <p:cNvGrpSpPr/>
          <p:nvPr/>
        </p:nvGrpSpPr>
        <p:grpSpPr>
          <a:xfrm>
            <a:off x="11315327" y="4907836"/>
            <a:ext cx="410308" cy="584775"/>
            <a:chOff x="497254" y="2851006"/>
            <a:chExt cx="410308" cy="584775"/>
          </a:xfrm>
        </p:grpSpPr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35F39DC9-9FBB-E642-8DE0-F5DE583BF308}"/>
                </a:ext>
              </a:extLst>
            </p:cNvPr>
            <p:cNvSpPr txBox="1"/>
            <p:nvPr/>
          </p:nvSpPr>
          <p:spPr>
            <a:xfrm>
              <a:off x="497254" y="2869887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D8C4AE83-D10C-3E48-B044-C6C583E101C1}"/>
                </a:ext>
              </a:extLst>
            </p:cNvPr>
            <p:cNvSpPr txBox="1"/>
            <p:nvPr/>
          </p:nvSpPr>
          <p:spPr>
            <a:xfrm>
              <a:off x="507662" y="2851006"/>
              <a:ext cx="3999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</a:t>
              </a:r>
              <a:endParaRPr lang="en-US" sz="3200" baseline="-25000" dirty="0"/>
            </a:p>
          </p:txBody>
        </p:sp>
      </p:grpSp>
      <p:sp>
        <p:nvSpPr>
          <p:cNvPr id="209" name="TextBox 208">
            <a:extLst>
              <a:ext uri="{FF2B5EF4-FFF2-40B4-BE49-F238E27FC236}">
                <a16:creationId xmlns:a16="http://schemas.microsoft.com/office/drawing/2014/main" id="{D0E57E32-B95B-4642-88B2-4943BA6B17D7}"/>
              </a:ext>
            </a:extLst>
          </p:cNvPr>
          <p:cNvSpPr txBox="1"/>
          <p:nvPr/>
        </p:nvSpPr>
        <p:spPr>
          <a:xfrm>
            <a:off x="7066425" y="5169843"/>
            <a:ext cx="1094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RAR</a:t>
            </a:r>
          </a:p>
        </p:txBody>
      </p: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4EEA8BE3-29DC-E346-97B0-94A02D72D77A}"/>
              </a:ext>
            </a:extLst>
          </p:cNvPr>
          <p:cNvGrpSpPr/>
          <p:nvPr/>
        </p:nvGrpSpPr>
        <p:grpSpPr>
          <a:xfrm>
            <a:off x="10747710" y="767310"/>
            <a:ext cx="748661" cy="369332"/>
            <a:chOff x="4489078" y="4509216"/>
            <a:chExt cx="748661" cy="369332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722797AD-6E66-D34E-BA10-F058A07AE8EC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212" name="Right Arrow 211">
              <a:extLst>
                <a:ext uri="{FF2B5EF4-FFF2-40B4-BE49-F238E27FC236}">
                  <a16:creationId xmlns:a16="http://schemas.microsoft.com/office/drawing/2014/main" id="{571FDC79-B20A-C440-A0FC-750AA068118C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213" name="Rectangle 212">
            <a:extLst>
              <a:ext uri="{FF2B5EF4-FFF2-40B4-BE49-F238E27FC236}">
                <a16:creationId xmlns:a16="http://schemas.microsoft.com/office/drawing/2014/main" id="{58648591-FC1F-0E40-8276-4B082BA2F992}"/>
              </a:ext>
            </a:extLst>
          </p:cNvPr>
          <p:cNvSpPr/>
          <p:nvPr/>
        </p:nvSpPr>
        <p:spPr>
          <a:xfrm>
            <a:off x="10213864" y="775229"/>
            <a:ext cx="13793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0</a:t>
            </a:r>
          </a:p>
        </p:txBody>
      </p: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FA257462-F989-D247-A7F9-FB7450FBC0A8}"/>
              </a:ext>
            </a:extLst>
          </p:cNvPr>
          <p:cNvGrpSpPr/>
          <p:nvPr/>
        </p:nvGrpSpPr>
        <p:grpSpPr>
          <a:xfrm>
            <a:off x="10747710" y="1612848"/>
            <a:ext cx="702173" cy="369332"/>
            <a:chOff x="4489078" y="4509216"/>
            <a:chExt cx="702173" cy="369332"/>
          </a:xfrm>
        </p:grpSpPr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6533A5FC-1297-7344-8AB4-7E4DFA47939C}"/>
                </a:ext>
              </a:extLst>
            </p:cNvPr>
            <p:cNvSpPr txBox="1"/>
            <p:nvPr/>
          </p:nvSpPr>
          <p:spPr>
            <a:xfrm>
              <a:off x="4817431" y="4509216"/>
              <a:ext cx="3738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216" name="Right Arrow 215">
              <a:extLst>
                <a:ext uri="{FF2B5EF4-FFF2-40B4-BE49-F238E27FC236}">
                  <a16:creationId xmlns:a16="http://schemas.microsoft.com/office/drawing/2014/main" id="{8B56CA63-75D2-BB42-AD9F-B8CA3407BFE1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217" name="Rectangle 216">
            <a:extLst>
              <a:ext uri="{FF2B5EF4-FFF2-40B4-BE49-F238E27FC236}">
                <a16:creationId xmlns:a16="http://schemas.microsoft.com/office/drawing/2014/main" id="{5AC7E90E-1AB7-4B4A-B944-70B68B2F1F89}"/>
              </a:ext>
            </a:extLst>
          </p:cNvPr>
          <p:cNvSpPr/>
          <p:nvPr/>
        </p:nvSpPr>
        <p:spPr>
          <a:xfrm>
            <a:off x="10298887" y="1620767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CY</a:t>
            </a: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4F840697-18BF-D240-81E2-16173C27D647}"/>
              </a:ext>
            </a:extLst>
          </p:cNvPr>
          <p:cNvGrpSpPr/>
          <p:nvPr/>
        </p:nvGrpSpPr>
        <p:grpSpPr>
          <a:xfrm>
            <a:off x="10755081" y="1147092"/>
            <a:ext cx="783927" cy="369332"/>
            <a:chOff x="4489078" y="4509216"/>
            <a:chExt cx="783927" cy="369332"/>
          </a:xfrm>
        </p:grpSpPr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8E6D93DC-F2C6-B149-BE7E-43F60A182A56}"/>
                </a:ext>
              </a:extLst>
            </p:cNvPr>
            <p:cNvSpPr txBox="1"/>
            <p:nvPr/>
          </p:nvSpPr>
          <p:spPr>
            <a:xfrm>
              <a:off x="4817431" y="4509216"/>
              <a:ext cx="455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i-1</a:t>
              </a:r>
            </a:p>
          </p:txBody>
        </p:sp>
        <p:sp>
          <p:nvSpPr>
            <p:cNvPr id="220" name="Right Arrow 219">
              <a:extLst>
                <a:ext uri="{FF2B5EF4-FFF2-40B4-BE49-F238E27FC236}">
                  <a16:creationId xmlns:a16="http://schemas.microsoft.com/office/drawing/2014/main" id="{46F7D2B2-0AB9-B54B-9737-E8CC566B76A7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221" name="Rectangle 220">
            <a:extLst>
              <a:ext uri="{FF2B5EF4-FFF2-40B4-BE49-F238E27FC236}">
                <a16:creationId xmlns:a16="http://schemas.microsoft.com/office/drawing/2014/main" id="{4F6B6BD9-DE29-3F4D-BBD9-0940B2F51B5C}"/>
              </a:ext>
            </a:extLst>
          </p:cNvPr>
          <p:cNvSpPr/>
          <p:nvPr/>
        </p:nvSpPr>
        <p:spPr>
          <a:xfrm>
            <a:off x="10288690" y="1155344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803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7E75A25-7395-204E-85B3-874B46A10219}"/>
              </a:ext>
            </a:extLst>
          </p:cNvPr>
          <p:cNvCxnSpPr>
            <a:cxnSpLocks/>
          </p:cNvCxnSpPr>
          <p:nvPr/>
        </p:nvCxnSpPr>
        <p:spPr>
          <a:xfrm>
            <a:off x="3782666" y="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9E33D950-F4E6-2242-B341-7F4CF457062B}"/>
              </a:ext>
            </a:extLst>
          </p:cNvPr>
          <p:cNvCxnSpPr>
            <a:cxnSpLocks/>
          </p:cNvCxnSpPr>
          <p:nvPr/>
        </p:nvCxnSpPr>
        <p:spPr>
          <a:xfrm flipH="1">
            <a:off x="0" y="2571903"/>
            <a:ext cx="382611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C053D99D-1E82-E24B-A3A5-FA83BD3811DD}"/>
              </a:ext>
            </a:extLst>
          </p:cNvPr>
          <p:cNvCxnSpPr>
            <a:cxnSpLocks/>
          </p:cNvCxnSpPr>
          <p:nvPr/>
        </p:nvCxnSpPr>
        <p:spPr>
          <a:xfrm flipH="1">
            <a:off x="3782666" y="3623378"/>
            <a:ext cx="410523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D65DB945-6DB3-0A42-8628-A77234612E03}"/>
              </a:ext>
            </a:extLst>
          </p:cNvPr>
          <p:cNvSpPr txBox="1"/>
          <p:nvPr/>
        </p:nvSpPr>
        <p:spPr>
          <a:xfrm>
            <a:off x="6298854" y="309523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RDn</a:t>
            </a:r>
            <a:endParaRPr lang="en-US" dirty="0"/>
          </a:p>
        </p:txBody>
      </p: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AB4B7324-1D2E-1541-BBB0-598062663C8B}"/>
              </a:ext>
            </a:extLst>
          </p:cNvPr>
          <p:cNvCxnSpPr>
            <a:cxnSpLocks/>
          </p:cNvCxnSpPr>
          <p:nvPr/>
        </p:nvCxnSpPr>
        <p:spPr>
          <a:xfrm>
            <a:off x="7876871" y="-41339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Right Arrow 157">
            <a:extLst>
              <a:ext uri="{FF2B5EF4-FFF2-40B4-BE49-F238E27FC236}">
                <a16:creationId xmlns:a16="http://schemas.microsoft.com/office/drawing/2014/main" id="{FB1C8944-529A-0542-8493-0DC14AF74F94}"/>
              </a:ext>
            </a:extLst>
          </p:cNvPr>
          <p:cNvSpPr/>
          <p:nvPr/>
        </p:nvSpPr>
        <p:spPr>
          <a:xfrm rot="16200000">
            <a:off x="6481002" y="1542319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1A5E8595-D662-9745-B06A-3FA40B99BB83}"/>
              </a:ext>
            </a:extLst>
          </p:cNvPr>
          <p:cNvSpPr txBox="1"/>
          <p:nvPr/>
        </p:nvSpPr>
        <p:spPr>
          <a:xfrm>
            <a:off x="5689255" y="1757295"/>
            <a:ext cx="28695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00 for Character 0</a:t>
            </a:r>
          </a:p>
          <a:p>
            <a:r>
              <a:rPr lang="en-US" dirty="0"/>
              <a:t> 01 for Character 1 </a:t>
            </a:r>
          </a:p>
          <a:p>
            <a:r>
              <a:rPr lang="en-US" dirty="0"/>
              <a:t> 10 for Character 2</a:t>
            </a:r>
          </a:p>
          <a:p>
            <a:r>
              <a:rPr lang="en-US" dirty="0"/>
              <a:t> 11 for Character 3</a:t>
            </a:r>
          </a:p>
          <a:p>
            <a:endParaRPr lang="en-US" dirty="0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464ADCC-C6AF-E746-8794-CC2C77F6B991}"/>
              </a:ext>
            </a:extLst>
          </p:cNvPr>
          <p:cNvSpPr txBox="1"/>
          <p:nvPr/>
        </p:nvSpPr>
        <p:spPr>
          <a:xfrm>
            <a:off x="3907155" y="482784"/>
            <a:ext cx="3153427" cy="54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77E930A6-A218-7248-9E60-5261639C793C}"/>
              </a:ext>
            </a:extLst>
          </p:cNvPr>
          <p:cNvSpPr txBox="1"/>
          <p:nvPr/>
        </p:nvSpPr>
        <p:spPr>
          <a:xfrm>
            <a:off x="3907155" y="482784"/>
            <a:ext cx="1576714" cy="54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F66BC067-1F6E-1049-A0CF-435D6D9E2CE1}"/>
              </a:ext>
            </a:extLst>
          </p:cNvPr>
          <p:cNvSpPr txBox="1"/>
          <p:nvPr/>
        </p:nvSpPr>
        <p:spPr>
          <a:xfrm>
            <a:off x="3907155" y="482784"/>
            <a:ext cx="788357" cy="54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6EBFA15-DA4F-9A46-9BF4-0BEF6675343C}"/>
              </a:ext>
            </a:extLst>
          </p:cNvPr>
          <p:cNvSpPr txBox="1"/>
          <p:nvPr/>
        </p:nvSpPr>
        <p:spPr>
          <a:xfrm>
            <a:off x="5483869" y="482784"/>
            <a:ext cx="788357" cy="54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EB8A324C-2E6A-D448-A2E6-31C29FE893C6}"/>
              </a:ext>
            </a:extLst>
          </p:cNvPr>
          <p:cNvSpPr txBox="1"/>
          <p:nvPr/>
        </p:nvSpPr>
        <p:spPr>
          <a:xfrm>
            <a:off x="3907155" y="482784"/>
            <a:ext cx="394178" cy="54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25518B0E-6D6C-CB4A-ACF4-EAFAF611B718}"/>
              </a:ext>
            </a:extLst>
          </p:cNvPr>
          <p:cNvSpPr txBox="1"/>
          <p:nvPr/>
        </p:nvSpPr>
        <p:spPr>
          <a:xfrm>
            <a:off x="5089690" y="482784"/>
            <a:ext cx="788357" cy="54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362BEDB4-F309-6842-A48B-6AA5F6B3F530}"/>
              </a:ext>
            </a:extLst>
          </p:cNvPr>
          <p:cNvSpPr txBox="1"/>
          <p:nvPr/>
        </p:nvSpPr>
        <p:spPr>
          <a:xfrm>
            <a:off x="5878047" y="482784"/>
            <a:ext cx="788357" cy="54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3D2FBA8-0E5D-2E45-8243-3CDA09E21330}"/>
              </a:ext>
            </a:extLst>
          </p:cNvPr>
          <p:cNvSpPr txBox="1"/>
          <p:nvPr/>
        </p:nvSpPr>
        <p:spPr>
          <a:xfrm>
            <a:off x="3903230" y="460396"/>
            <a:ext cx="332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1  1  1  0  0</a:t>
            </a:r>
            <a:r>
              <a:rPr lang="en-US" sz="2000" baseline="-25000" dirty="0"/>
              <a:t> </a:t>
            </a:r>
            <a:r>
              <a:rPr lang="en-US" sz="3200" dirty="0"/>
              <a:t>  1  S  S</a:t>
            </a:r>
            <a:endParaRPr lang="en-US" sz="3200" baseline="-25000" dirty="0"/>
          </a:p>
        </p:txBody>
      </p:sp>
      <p:sp>
        <p:nvSpPr>
          <p:cNvPr id="168" name="Double Brace 167">
            <a:extLst>
              <a:ext uri="{FF2B5EF4-FFF2-40B4-BE49-F238E27FC236}">
                <a16:creationId xmlns:a16="http://schemas.microsoft.com/office/drawing/2014/main" id="{926CE2FF-C3FE-BB4D-988E-9C1A24516111}"/>
              </a:ext>
            </a:extLst>
          </p:cNvPr>
          <p:cNvSpPr/>
          <p:nvPr/>
        </p:nvSpPr>
        <p:spPr>
          <a:xfrm rot="16200000">
            <a:off x="6083304" y="357090"/>
            <a:ext cx="1169026" cy="791175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1073AE13-8D5D-1C48-93A5-80B7191B4FD7}"/>
              </a:ext>
            </a:extLst>
          </p:cNvPr>
          <p:cNvSpPr txBox="1"/>
          <p:nvPr/>
        </p:nvSpPr>
        <p:spPr>
          <a:xfrm>
            <a:off x="6200382" y="62680"/>
            <a:ext cx="994536" cy="331163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051DC737-B65D-534B-A905-2E3BE3762AD1}"/>
              </a:ext>
            </a:extLst>
          </p:cNvPr>
          <p:cNvSpPr txBox="1"/>
          <p:nvPr/>
        </p:nvSpPr>
        <p:spPr>
          <a:xfrm>
            <a:off x="2367871" y="2088695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TCC</a:t>
            </a:r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FCD21FCC-ABDE-F748-91E4-0D8197BE2238}"/>
              </a:ext>
            </a:extLst>
          </p:cNvPr>
          <p:cNvGrpSpPr/>
          <p:nvPr/>
        </p:nvGrpSpPr>
        <p:grpSpPr>
          <a:xfrm>
            <a:off x="138276" y="438285"/>
            <a:ext cx="3324999" cy="584775"/>
            <a:chOff x="7904101" y="494636"/>
            <a:chExt cx="3324999" cy="584775"/>
          </a:xfrm>
        </p:grpSpPr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5B864F3A-D15D-5A49-BC88-C9C01DA50CAB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9ECCC1FC-4B29-D34D-A560-404118A5C638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CF726B4C-8D2D-4A4D-9768-1B8E9C351130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A93B1BF3-0BB2-0F4E-9EA7-EDFB7522F26E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C39F4B4D-177B-EC46-A7CD-72A545F2676A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7" name="TextBox 176">
              <a:extLst>
                <a:ext uri="{FF2B5EF4-FFF2-40B4-BE49-F238E27FC236}">
                  <a16:creationId xmlns:a16="http://schemas.microsoft.com/office/drawing/2014/main" id="{CF71F97B-7B85-2142-BD45-7B613C58217D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9A1910CD-44A4-C240-8DAF-A231BCDBD913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47B1EB8B-91AD-5E45-A413-05DD93D406AE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</a:t>
              </a:r>
              <a:r>
                <a:rPr lang="en-US" sz="2000" baseline="-25000" dirty="0"/>
                <a:t> </a:t>
              </a:r>
              <a:r>
                <a:rPr lang="en-US" sz="3200" dirty="0"/>
                <a:t>  1  1  1</a:t>
              </a:r>
              <a:endParaRPr lang="en-US" sz="3200" baseline="-25000" dirty="0"/>
            </a:p>
          </p:txBody>
        </p: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7704597D-0284-C544-B45A-6E614808B9A4}"/>
              </a:ext>
            </a:extLst>
          </p:cNvPr>
          <p:cNvGrpSpPr/>
          <p:nvPr/>
        </p:nvGrpSpPr>
        <p:grpSpPr>
          <a:xfrm>
            <a:off x="772166" y="1295670"/>
            <a:ext cx="891264" cy="369332"/>
            <a:chOff x="4489078" y="4509216"/>
            <a:chExt cx="891264" cy="369332"/>
          </a:xfrm>
        </p:grpSpPr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627B7147-877F-2D4A-B9E9-42CF4D835DB8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82" name="Right Arrow 181">
              <a:extLst>
                <a:ext uri="{FF2B5EF4-FFF2-40B4-BE49-F238E27FC236}">
                  <a16:creationId xmlns:a16="http://schemas.microsoft.com/office/drawing/2014/main" id="{A5539B15-30D8-9349-8B7B-9620A94A3115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83" name="Rectangle 182">
            <a:extLst>
              <a:ext uri="{FF2B5EF4-FFF2-40B4-BE49-F238E27FC236}">
                <a16:creationId xmlns:a16="http://schemas.microsoft.com/office/drawing/2014/main" id="{B5DE3C6A-7BA2-E14F-A2B5-2EC163D41EEA}"/>
              </a:ext>
            </a:extLst>
          </p:cNvPr>
          <p:cNvSpPr/>
          <p:nvPr/>
        </p:nvSpPr>
        <p:spPr>
          <a:xfrm>
            <a:off x="323343" y="1303589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3FEA6949-FCFC-CF4E-8869-8F7D5B6575F0}"/>
              </a:ext>
            </a:extLst>
          </p:cNvPr>
          <p:cNvGrpSpPr/>
          <p:nvPr/>
        </p:nvGrpSpPr>
        <p:grpSpPr>
          <a:xfrm>
            <a:off x="785527" y="1656883"/>
            <a:ext cx="702173" cy="369332"/>
            <a:chOff x="4489078" y="4509216"/>
            <a:chExt cx="702173" cy="369332"/>
          </a:xfrm>
        </p:grpSpPr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D1119774-DB9A-A447-B816-B11CF9B2F73F}"/>
                </a:ext>
              </a:extLst>
            </p:cNvPr>
            <p:cNvSpPr txBox="1"/>
            <p:nvPr/>
          </p:nvSpPr>
          <p:spPr>
            <a:xfrm>
              <a:off x="4817431" y="4509216"/>
              <a:ext cx="3738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186" name="Right Arrow 185">
              <a:extLst>
                <a:ext uri="{FF2B5EF4-FFF2-40B4-BE49-F238E27FC236}">
                  <a16:creationId xmlns:a16="http://schemas.microsoft.com/office/drawing/2014/main" id="{DE6C1B12-F4D5-244C-A09A-1F9FB5C51438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87" name="Rectangle 186">
            <a:extLst>
              <a:ext uri="{FF2B5EF4-FFF2-40B4-BE49-F238E27FC236}">
                <a16:creationId xmlns:a16="http://schemas.microsoft.com/office/drawing/2014/main" id="{E331F233-A31B-6F41-80CF-FDE2F55C2FD9}"/>
              </a:ext>
            </a:extLst>
          </p:cNvPr>
          <p:cNvSpPr/>
          <p:nvPr/>
        </p:nvSpPr>
        <p:spPr>
          <a:xfrm>
            <a:off x="122213" y="1664802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(CY)</a:t>
            </a:r>
          </a:p>
        </p:txBody>
      </p: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74F214E1-BF91-EB4C-905B-1FC6DA0D2FE2}"/>
              </a:ext>
            </a:extLst>
          </p:cNvPr>
          <p:cNvGrpSpPr/>
          <p:nvPr/>
        </p:nvGrpSpPr>
        <p:grpSpPr>
          <a:xfrm>
            <a:off x="785527" y="2009266"/>
            <a:ext cx="748661" cy="369332"/>
            <a:chOff x="4489078" y="4509216"/>
            <a:chExt cx="748661" cy="369332"/>
          </a:xfrm>
        </p:grpSpPr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175EB157-19CE-7B4C-BFFE-960329A50285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190" name="Right Arrow 189">
              <a:extLst>
                <a:ext uri="{FF2B5EF4-FFF2-40B4-BE49-F238E27FC236}">
                  <a16:creationId xmlns:a16="http://schemas.microsoft.com/office/drawing/2014/main" id="{150339D5-DFCF-864B-9773-782BDFCA2CB3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91" name="Rectangle 190">
            <a:extLst>
              <a:ext uri="{FF2B5EF4-FFF2-40B4-BE49-F238E27FC236}">
                <a16:creationId xmlns:a16="http://schemas.microsoft.com/office/drawing/2014/main" id="{3F5A0CD0-A6A2-6D44-B9D9-36D61A0E410D}"/>
              </a:ext>
            </a:extLst>
          </p:cNvPr>
          <p:cNvSpPr/>
          <p:nvPr/>
        </p:nvSpPr>
        <p:spPr>
          <a:xfrm>
            <a:off x="336704" y="2017185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92" name="Line Callout 1 (Border and Accent Bar) 191">
            <a:extLst>
              <a:ext uri="{FF2B5EF4-FFF2-40B4-BE49-F238E27FC236}">
                <a16:creationId xmlns:a16="http://schemas.microsoft.com/office/drawing/2014/main" id="{95B21A7A-B826-2146-A57F-28E6ABBE8F30}"/>
              </a:ext>
            </a:extLst>
          </p:cNvPr>
          <p:cNvSpPr/>
          <p:nvPr/>
        </p:nvSpPr>
        <p:spPr>
          <a:xfrm>
            <a:off x="2118866" y="1504649"/>
            <a:ext cx="1543237" cy="369332"/>
          </a:xfrm>
          <a:prstGeom prst="accentBorderCallout1">
            <a:avLst>
              <a:gd name="adj1" fmla="val 58486"/>
              <a:gd name="adj2" fmla="val -3884"/>
              <a:gd name="adj3" fmla="val 91737"/>
              <a:gd name="adj4" fmla="val -4204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Least significant bit of the accumulator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CF686B89-70DE-AD41-BC8B-EED946C86F5D}"/>
              </a:ext>
            </a:extLst>
          </p:cNvPr>
          <p:cNvSpPr txBox="1"/>
          <p:nvPr/>
        </p:nvSpPr>
        <p:spPr>
          <a:xfrm>
            <a:off x="2371520" y="4260675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ADM</a:t>
            </a:r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FE7A2692-BD04-164B-B92B-4F700D1D8C63}"/>
              </a:ext>
            </a:extLst>
          </p:cNvPr>
          <p:cNvGrpSpPr/>
          <p:nvPr/>
        </p:nvGrpSpPr>
        <p:grpSpPr>
          <a:xfrm>
            <a:off x="141925" y="2610265"/>
            <a:ext cx="3324999" cy="584775"/>
            <a:chOff x="7904101" y="494636"/>
            <a:chExt cx="3324999" cy="584775"/>
          </a:xfrm>
        </p:grpSpPr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D3AA1CD4-45BE-5C42-80FD-F37B58F1242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D7CB5309-AD83-8A46-827F-E460BA7CB9A9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98" name="TextBox 197">
              <a:extLst>
                <a:ext uri="{FF2B5EF4-FFF2-40B4-BE49-F238E27FC236}">
                  <a16:creationId xmlns:a16="http://schemas.microsoft.com/office/drawing/2014/main" id="{510A2542-83B6-5F47-BD80-33603A16C4C9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17287DCF-CD7B-6D49-AE52-A7BFA701B542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0" name="TextBox 199">
              <a:extLst>
                <a:ext uri="{FF2B5EF4-FFF2-40B4-BE49-F238E27FC236}">
                  <a16:creationId xmlns:a16="http://schemas.microsoft.com/office/drawing/2014/main" id="{29ECB22A-9F14-1D46-9C02-09913C98172A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1A7F2E46-B688-9642-ACE6-F7AAA517EE77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2" name="TextBox 201">
              <a:extLst>
                <a:ext uri="{FF2B5EF4-FFF2-40B4-BE49-F238E27FC236}">
                  <a16:creationId xmlns:a16="http://schemas.microsoft.com/office/drawing/2014/main" id="{DD174E43-6822-9941-A5A5-EC6744254750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FFF59A5C-38E4-514B-82C9-37C772ACE4D1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1  1  1  0  1</a:t>
              </a:r>
              <a:r>
                <a:rPr lang="en-US" sz="2000" baseline="-25000" dirty="0"/>
                <a:t> </a:t>
              </a:r>
              <a:r>
                <a:rPr lang="en-US" sz="3200" dirty="0"/>
                <a:t>  0  1  1</a:t>
              </a:r>
              <a:endParaRPr lang="en-US" sz="3200" baseline="-25000" dirty="0"/>
            </a:p>
          </p:txBody>
        </p:sp>
      </p:grpSp>
      <p:sp>
        <p:nvSpPr>
          <p:cNvPr id="217" name="TextBox 216">
            <a:extLst>
              <a:ext uri="{FF2B5EF4-FFF2-40B4-BE49-F238E27FC236}">
                <a16:creationId xmlns:a16="http://schemas.microsoft.com/office/drawing/2014/main" id="{0E59EFCB-864D-6D49-8511-885F0AF4BA54}"/>
              </a:ext>
            </a:extLst>
          </p:cNvPr>
          <p:cNvSpPr txBox="1"/>
          <p:nvPr/>
        </p:nvSpPr>
        <p:spPr>
          <a:xfrm>
            <a:off x="115649" y="3566028"/>
            <a:ext cx="32065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 (M) + (ACC) + (CY)         ACC, CY</a:t>
            </a:r>
            <a:endParaRPr lang="en-US" dirty="0"/>
          </a:p>
        </p:txBody>
      </p:sp>
      <p:sp>
        <p:nvSpPr>
          <p:cNvPr id="218" name="Right Arrow 217">
            <a:extLst>
              <a:ext uri="{FF2B5EF4-FFF2-40B4-BE49-F238E27FC236}">
                <a16:creationId xmlns:a16="http://schemas.microsoft.com/office/drawing/2014/main" id="{33D35083-9510-E64B-B0EC-E338F9AF5401}"/>
              </a:ext>
            </a:extLst>
          </p:cNvPr>
          <p:cNvSpPr/>
          <p:nvPr/>
        </p:nvSpPr>
        <p:spPr>
          <a:xfrm>
            <a:off x="1966630" y="3679077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3F3B4FA4-D890-DE48-8249-A7215406BD68}"/>
              </a:ext>
            </a:extLst>
          </p:cNvPr>
          <p:cNvSpPr txBox="1"/>
          <p:nvPr/>
        </p:nvSpPr>
        <p:spPr>
          <a:xfrm>
            <a:off x="4487537" y="3016955"/>
            <a:ext cx="19749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 </a:t>
            </a:r>
            <a:r>
              <a:rPr lang="en-GB" i="0" u="none" strike="noStrike" dirty="0" err="1">
                <a:solidFill>
                  <a:srgbClr val="333333"/>
                </a:solidFill>
                <a:effectLst/>
              </a:rPr>
              <a:t>MSn</a:t>
            </a:r>
            <a:r>
              <a:rPr lang="en-GB" i="0" u="none" strike="noStrike" dirty="0">
                <a:solidFill>
                  <a:srgbClr val="333333"/>
                </a:solidFill>
                <a:effectLst/>
              </a:rPr>
              <a:t>        ACC</a:t>
            </a:r>
            <a:endParaRPr lang="en-US" dirty="0"/>
          </a:p>
        </p:txBody>
      </p:sp>
      <p:sp>
        <p:nvSpPr>
          <p:cNvPr id="223" name="Right Arrow 222">
            <a:extLst>
              <a:ext uri="{FF2B5EF4-FFF2-40B4-BE49-F238E27FC236}">
                <a16:creationId xmlns:a16="http://schemas.microsoft.com/office/drawing/2014/main" id="{4FD28535-D0B1-C741-8D3B-3D826BB6ED6D}"/>
              </a:ext>
            </a:extLst>
          </p:cNvPr>
          <p:cNvSpPr/>
          <p:nvPr/>
        </p:nvSpPr>
        <p:spPr>
          <a:xfrm>
            <a:off x="5106955" y="313000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692C229E-D291-BE48-81ED-23C731B64161}"/>
              </a:ext>
            </a:extLst>
          </p:cNvPr>
          <p:cNvSpPr txBox="1"/>
          <p:nvPr/>
        </p:nvSpPr>
        <p:spPr>
          <a:xfrm>
            <a:off x="2355576" y="644472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RDM</a:t>
            </a:r>
          </a:p>
        </p:txBody>
      </p: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49E45682-4895-CB48-838A-5940466F8061}"/>
              </a:ext>
            </a:extLst>
          </p:cNvPr>
          <p:cNvGrpSpPr/>
          <p:nvPr/>
        </p:nvGrpSpPr>
        <p:grpSpPr>
          <a:xfrm>
            <a:off x="125981" y="4794316"/>
            <a:ext cx="3324999" cy="584775"/>
            <a:chOff x="7904101" y="494636"/>
            <a:chExt cx="3324999" cy="584775"/>
          </a:xfrm>
        </p:grpSpPr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A23369EA-8C28-0C45-94AD-24CC4211D082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DD57E07F-1565-3147-B3D0-EC4F1B8CD218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6D62D469-BE19-2643-AAD2-D7229EEDB8BA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7E83C0AA-BE57-0947-9089-F68A66E7901E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id="{73F1B7CC-C676-A449-BDF2-5D8FD8C65F8A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id="{A9F113DB-EF78-5044-B651-1537AF0B5E29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3F82B016-7F4C-6E4B-8153-18E774490082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34" name="TextBox 233">
              <a:extLst>
                <a:ext uri="{FF2B5EF4-FFF2-40B4-BE49-F238E27FC236}">
                  <a16:creationId xmlns:a16="http://schemas.microsoft.com/office/drawing/2014/main" id="{DDA4758F-FD75-C341-81AE-90E99810315E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1  1  1  0  1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0  0  1</a:t>
              </a:r>
              <a:endParaRPr lang="en-US" sz="3200" baseline="-25000" dirty="0"/>
            </a:p>
          </p:txBody>
        </p:sp>
      </p:grpSp>
      <p:sp>
        <p:nvSpPr>
          <p:cNvPr id="235" name="TextBox 234">
            <a:extLst>
              <a:ext uri="{FF2B5EF4-FFF2-40B4-BE49-F238E27FC236}">
                <a16:creationId xmlns:a16="http://schemas.microsoft.com/office/drawing/2014/main" id="{BED0FA3F-1401-1F40-93D5-559976F63770}"/>
              </a:ext>
            </a:extLst>
          </p:cNvPr>
          <p:cNvSpPr txBox="1"/>
          <p:nvPr/>
        </p:nvSpPr>
        <p:spPr>
          <a:xfrm>
            <a:off x="1353293" y="5757656"/>
            <a:ext cx="20131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 (M)	 ACC</a:t>
            </a:r>
            <a:endParaRPr lang="en-US" dirty="0"/>
          </a:p>
        </p:txBody>
      </p:sp>
      <p:sp>
        <p:nvSpPr>
          <p:cNvPr id="236" name="Right Arrow 235">
            <a:extLst>
              <a:ext uri="{FF2B5EF4-FFF2-40B4-BE49-F238E27FC236}">
                <a16:creationId xmlns:a16="http://schemas.microsoft.com/office/drawing/2014/main" id="{7CA11C63-F90E-CE45-8201-BD6A4285943B}"/>
              </a:ext>
            </a:extLst>
          </p:cNvPr>
          <p:cNvSpPr/>
          <p:nvPr/>
        </p:nvSpPr>
        <p:spPr>
          <a:xfrm>
            <a:off x="1950686" y="5863128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941F8A6D-8071-5A45-8DC3-DD79C356E1CE}"/>
              </a:ext>
            </a:extLst>
          </p:cNvPr>
          <p:cNvSpPr txBox="1"/>
          <p:nvPr/>
        </p:nvSpPr>
        <p:spPr>
          <a:xfrm>
            <a:off x="6356121" y="6397604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RDR</a:t>
            </a:r>
          </a:p>
        </p:txBody>
      </p:sp>
      <p:grpSp>
        <p:nvGrpSpPr>
          <p:cNvPr id="238" name="Group 237">
            <a:extLst>
              <a:ext uri="{FF2B5EF4-FFF2-40B4-BE49-F238E27FC236}">
                <a16:creationId xmlns:a16="http://schemas.microsoft.com/office/drawing/2014/main" id="{EDCBEFF4-3C43-594B-8D58-2A5E86ED6858}"/>
              </a:ext>
            </a:extLst>
          </p:cNvPr>
          <p:cNvGrpSpPr/>
          <p:nvPr/>
        </p:nvGrpSpPr>
        <p:grpSpPr>
          <a:xfrm>
            <a:off x="3987126" y="3700694"/>
            <a:ext cx="3324999" cy="584775"/>
            <a:chOff x="7904101" y="494636"/>
            <a:chExt cx="3324999" cy="584775"/>
          </a:xfrm>
        </p:grpSpPr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0B9A777A-5AF8-B940-AEF5-57C53C313A01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0" name="TextBox 239">
              <a:extLst>
                <a:ext uri="{FF2B5EF4-FFF2-40B4-BE49-F238E27FC236}">
                  <a16:creationId xmlns:a16="http://schemas.microsoft.com/office/drawing/2014/main" id="{57924625-34B5-FD4D-ACCA-B84A60BB2084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B69411B1-F8C1-6648-A8C9-B620D9C4AD63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8BEB8674-59CE-6944-BAD4-26DD609099C4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019BCA30-7843-B042-9D88-603E3D93B6E1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331DF298-C1D4-7541-AC32-3EDA2033AA48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D86E84BA-7DC4-9241-86E4-660678E416CC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300FD4AB-2988-2B4C-B99A-7E72067FFCD5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1  1  1  0  1</a:t>
              </a:r>
              <a:r>
                <a:rPr lang="en-US" sz="2000" baseline="-25000" dirty="0"/>
                <a:t> </a:t>
              </a:r>
              <a:r>
                <a:rPr lang="en-US" sz="3200" dirty="0"/>
                <a:t>  0  1  0</a:t>
              </a:r>
              <a:endParaRPr lang="en-US" sz="3200" baseline="-25000" dirty="0"/>
            </a:p>
          </p:txBody>
        </p:sp>
      </p:grpSp>
      <p:sp>
        <p:nvSpPr>
          <p:cNvPr id="247" name="TextBox 246">
            <a:extLst>
              <a:ext uri="{FF2B5EF4-FFF2-40B4-BE49-F238E27FC236}">
                <a16:creationId xmlns:a16="http://schemas.microsoft.com/office/drawing/2014/main" id="{CDA08B61-F243-0844-9679-FA645F0C9A67}"/>
              </a:ext>
            </a:extLst>
          </p:cNvPr>
          <p:cNvSpPr txBox="1"/>
          <p:nvPr/>
        </p:nvSpPr>
        <p:spPr>
          <a:xfrm>
            <a:off x="3943247" y="4370545"/>
            <a:ext cx="38040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 (ROM input lines) 	       ACC</a:t>
            </a:r>
            <a:endParaRPr lang="en-US" dirty="0"/>
          </a:p>
        </p:txBody>
      </p:sp>
      <p:sp>
        <p:nvSpPr>
          <p:cNvPr id="248" name="Right Arrow 247">
            <a:extLst>
              <a:ext uri="{FF2B5EF4-FFF2-40B4-BE49-F238E27FC236}">
                <a16:creationId xmlns:a16="http://schemas.microsoft.com/office/drawing/2014/main" id="{FDF02A8C-B86A-904F-BA87-4D16F734131C}"/>
              </a:ext>
            </a:extLst>
          </p:cNvPr>
          <p:cNvSpPr/>
          <p:nvPr/>
        </p:nvSpPr>
        <p:spPr>
          <a:xfrm>
            <a:off x="5812509" y="4476017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1E8D6B5E-FEE0-3248-B8A2-C3E9AA21DC9E}"/>
              </a:ext>
            </a:extLst>
          </p:cNvPr>
          <p:cNvSpPr txBox="1"/>
          <p:nvPr/>
        </p:nvSpPr>
        <p:spPr>
          <a:xfrm>
            <a:off x="4083340" y="5036612"/>
            <a:ext cx="34618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u="none" strike="noStrike" dirty="0">
                <a:solidFill>
                  <a:srgbClr val="333333"/>
                </a:solidFill>
                <a:effectLst/>
              </a:rPr>
              <a:t>I</a:t>
            </a:r>
            <a:r>
              <a:rPr lang="en-GB" b="1" i="0" u="none" strike="noStrike" baseline="-25000" dirty="0">
                <a:solidFill>
                  <a:srgbClr val="333333"/>
                </a:solidFill>
                <a:effectLst/>
              </a:rPr>
              <a:t>3</a:t>
            </a:r>
            <a:r>
              <a:rPr lang="en-GB" b="1" i="0" u="none" strike="noStrike" dirty="0">
                <a:solidFill>
                  <a:srgbClr val="333333"/>
                </a:solidFill>
                <a:effectLst/>
              </a:rPr>
              <a:t> O</a:t>
            </a:r>
            <a:r>
              <a:rPr lang="en-GB" b="1" i="0" u="none" strike="noStrike" baseline="-25000" dirty="0">
                <a:solidFill>
                  <a:srgbClr val="333333"/>
                </a:solidFill>
                <a:effectLst/>
              </a:rPr>
              <a:t>2</a:t>
            </a:r>
            <a:r>
              <a:rPr lang="en-GB" b="1" i="0" u="none" strike="noStrike" dirty="0">
                <a:solidFill>
                  <a:srgbClr val="333333"/>
                </a:solidFill>
                <a:effectLst/>
              </a:rPr>
              <a:t> O</a:t>
            </a:r>
            <a:r>
              <a:rPr lang="en-GB" b="1" i="0" u="none" strike="noStrike" baseline="-25000" dirty="0">
                <a:solidFill>
                  <a:srgbClr val="333333"/>
                </a:solidFill>
                <a:effectLst/>
              </a:rPr>
              <a:t>1</a:t>
            </a:r>
            <a:r>
              <a:rPr lang="en-GB" b="1" i="0" u="none" strike="noStrike" dirty="0">
                <a:solidFill>
                  <a:srgbClr val="333333"/>
                </a:solidFill>
                <a:effectLst/>
              </a:rPr>
              <a:t> I</a:t>
            </a:r>
            <a:r>
              <a:rPr lang="en-GB" b="1" i="0" u="none" strike="noStrike" baseline="-25000" dirty="0">
                <a:solidFill>
                  <a:srgbClr val="333333"/>
                </a:solidFill>
                <a:effectLst/>
              </a:rPr>
              <a:t>0</a:t>
            </a:r>
            <a:r>
              <a:rPr lang="en-GB" b="1" i="0" u="none" strike="noStrike" dirty="0">
                <a:solidFill>
                  <a:srgbClr val="333333"/>
                </a:solidFill>
                <a:effectLst/>
              </a:rPr>
              <a:t>                       (ACC)</a:t>
            </a:r>
            <a:br>
              <a:rPr lang="en-GB" dirty="0"/>
            </a:br>
            <a:r>
              <a:rPr lang="en-GB" b="1" i="0" u="none" strike="noStrike" dirty="0">
                <a:solidFill>
                  <a:srgbClr val="333333"/>
                </a:solidFill>
                <a:effectLst/>
              </a:rPr>
              <a:t>1  X  X  0  1         1 (1 or 0) (1 or 0) 0</a:t>
            </a:r>
            <a:br>
              <a:rPr lang="en-GB" dirty="0"/>
            </a:br>
            <a:r>
              <a:rPr lang="en-GB" b="1" i="0" u="none" strike="noStrike" dirty="0">
                <a:solidFill>
                  <a:srgbClr val="333333"/>
                </a:solidFill>
                <a:effectLst/>
              </a:rPr>
              <a:t> ROM </a:t>
            </a:r>
            <a:r>
              <a:rPr lang="en-GB" b="1" dirty="0">
                <a:solidFill>
                  <a:srgbClr val="333333"/>
                </a:solidFill>
              </a:rPr>
              <a:t>pins</a:t>
            </a:r>
            <a:r>
              <a:rPr lang="en-GB" b="1" i="0" u="none" strike="noStrike" dirty="0">
                <a:solidFill>
                  <a:srgbClr val="333333"/>
                </a:solidFill>
                <a:effectLst/>
              </a:rPr>
              <a:t>           </a:t>
            </a:r>
            <a:endParaRPr lang="en-US" dirty="0"/>
          </a:p>
        </p:txBody>
      </p:sp>
      <p:cxnSp>
        <p:nvCxnSpPr>
          <p:cNvPr id="254" name="Straight Connector 253">
            <a:extLst>
              <a:ext uri="{FF2B5EF4-FFF2-40B4-BE49-F238E27FC236}">
                <a16:creationId xmlns:a16="http://schemas.microsoft.com/office/drawing/2014/main" id="{9614B566-206B-8A4D-9BFD-BE8759A2D127}"/>
              </a:ext>
            </a:extLst>
          </p:cNvPr>
          <p:cNvCxnSpPr>
            <a:cxnSpLocks/>
          </p:cNvCxnSpPr>
          <p:nvPr/>
        </p:nvCxnSpPr>
        <p:spPr>
          <a:xfrm flipH="1">
            <a:off x="0" y="4735529"/>
            <a:ext cx="3826116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Right Arrow 254">
            <a:extLst>
              <a:ext uri="{FF2B5EF4-FFF2-40B4-BE49-F238E27FC236}">
                <a16:creationId xmlns:a16="http://schemas.microsoft.com/office/drawing/2014/main" id="{2E229195-37D8-BF41-A4B7-511EFD57F2B2}"/>
              </a:ext>
            </a:extLst>
          </p:cNvPr>
          <p:cNvSpPr/>
          <p:nvPr/>
        </p:nvSpPr>
        <p:spPr>
          <a:xfrm>
            <a:off x="5306578" y="543340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grpSp>
        <p:nvGrpSpPr>
          <p:cNvPr id="275" name="Group 274">
            <a:extLst>
              <a:ext uri="{FF2B5EF4-FFF2-40B4-BE49-F238E27FC236}">
                <a16:creationId xmlns:a16="http://schemas.microsoft.com/office/drawing/2014/main" id="{E28752E5-9E4A-AD4E-B42F-A4F5059D2521}"/>
              </a:ext>
            </a:extLst>
          </p:cNvPr>
          <p:cNvGrpSpPr/>
          <p:nvPr/>
        </p:nvGrpSpPr>
        <p:grpSpPr>
          <a:xfrm>
            <a:off x="8367609" y="460396"/>
            <a:ext cx="3324999" cy="584775"/>
            <a:chOff x="8367609" y="460396"/>
            <a:chExt cx="3324999" cy="584775"/>
          </a:xfrm>
        </p:grpSpPr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C6B7D57B-D3F8-B447-A8C2-CD0B707DFC39}"/>
                </a:ext>
              </a:extLst>
            </p:cNvPr>
            <p:cNvSpPr txBox="1"/>
            <p:nvPr/>
          </p:nvSpPr>
          <p:spPr>
            <a:xfrm>
              <a:off x="8371534" y="48278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9F53853F-A835-B243-905E-0E7F2D70A5CA}"/>
                </a:ext>
              </a:extLst>
            </p:cNvPr>
            <p:cNvSpPr txBox="1"/>
            <p:nvPr/>
          </p:nvSpPr>
          <p:spPr>
            <a:xfrm>
              <a:off x="8371534" y="48278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42E6D223-BB4C-F646-8B74-9613ADF0D8E5}"/>
                </a:ext>
              </a:extLst>
            </p:cNvPr>
            <p:cNvSpPr txBox="1"/>
            <p:nvPr/>
          </p:nvSpPr>
          <p:spPr>
            <a:xfrm>
              <a:off x="8371534" y="48278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4" name="TextBox 263">
              <a:extLst>
                <a:ext uri="{FF2B5EF4-FFF2-40B4-BE49-F238E27FC236}">
                  <a16:creationId xmlns:a16="http://schemas.microsoft.com/office/drawing/2014/main" id="{1E0D0428-E52A-4748-B078-1DA1117E7175}"/>
                </a:ext>
              </a:extLst>
            </p:cNvPr>
            <p:cNvSpPr txBox="1"/>
            <p:nvPr/>
          </p:nvSpPr>
          <p:spPr>
            <a:xfrm>
              <a:off x="9948248" y="48278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7E2A67C8-86F3-F842-98C3-33EC40BEE1E8}"/>
                </a:ext>
              </a:extLst>
            </p:cNvPr>
            <p:cNvSpPr txBox="1"/>
            <p:nvPr/>
          </p:nvSpPr>
          <p:spPr>
            <a:xfrm>
              <a:off x="8371534" y="48278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5ADC3F7C-FBAC-CC4B-9CEB-BFF2063D1228}"/>
                </a:ext>
              </a:extLst>
            </p:cNvPr>
            <p:cNvSpPr txBox="1"/>
            <p:nvPr/>
          </p:nvSpPr>
          <p:spPr>
            <a:xfrm>
              <a:off x="9554069" y="48278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C4797289-4950-DC41-A2D4-7CA47296DA5C}"/>
                </a:ext>
              </a:extLst>
            </p:cNvPr>
            <p:cNvSpPr txBox="1"/>
            <p:nvPr/>
          </p:nvSpPr>
          <p:spPr>
            <a:xfrm>
              <a:off x="10342426" y="48278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1CD839E2-62E8-6149-AB95-A66034B75E4B}"/>
                </a:ext>
              </a:extLst>
            </p:cNvPr>
            <p:cNvSpPr txBox="1"/>
            <p:nvPr/>
          </p:nvSpPr>
          <p:spPr>
            <a:xfrm>
              <a:off x="8367609" y="46039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</p:grpSp>
      <p:sp>
        <p:nvSpPr>
          <p:cNvPr id="272" name="TextBox 271">
            <a:extLst>
              <a:ext uri="{FF2B5EF4-FFF2-40B4-BE49-F238E27FC236}">
                <a16:creationId xmlns:a16="http://schemas.microsoft.com/office/drawing/2014/main" id="{873F3AAA-5317-2A48-BD0E-E02C3A28C9BB}"/>
              </a:ext>
            </a:extLst>
          </p:cNvPr>
          <p:cNvSpPr txBox="1"/>
          <p:nvPr/>
        </p:nvSpPr>
        <p:spPr>
          <a:xfrm>
            <a:off x="8385691" y="1208514"/>
            <a:ext cx="3240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General representation of a byte</a:t>
            </a:r>
          </a:p>
        </p:txBody>
      </p: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9A61FE8E-C461-9047-9FF3-ABD5E324ADC9}"/>
              </a:ext>
            </a:extLst>
          </p:cNvPr>
          <p:cNvCxnSpPr>
            <a:cxnSpLocks/>
          </p:cNvCxnSpPr>
          <p:nvPr/>
        </p:nvCxnSpPr>
        <p:spPr>
          <a:xfrm flipH="1">
            <a:off x="7895629" y="1607192"/>
            <a:ext cx="4296371" cy="2564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61835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275601" y="280942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Multi-digit Addition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210FC1C-9BDA-EB42-9214-18CA36A1ECF6}"/>
              </a:ext>
            </a:extLst>
          </p:cNvPr>
          <p:cNvSpPr txBox="1"/>
          <p:nvPr/>
        </p:nvSpPr>
        <p:spPr>
          <a:xfrm>
            <a:off x="7488593" y="346494"/>
            <a:ext cx="261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effectLst/>
              </a:rPr>
              <a:t>3</a:t>
            </a:r>
            <a:endParaRPr lang="en-GB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F9F3DB70-CF79-B841-B7D2-CFFF4310B2A7}"/>
              </a:ext>
            </a:extLst>
          </p:cNvPr>
          <p:cNvSpPr txBox="1"/>
          <p:nvPr/>
        </p:nvSpPr>
        <p:spPr>
          <a:xfrm>
            <a:off x="7488593" y="814252"/>
            <a:ext cx="35407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effectLst/>
              </a:rPr>
              <a:t>6	9	F	2      +</a:t>
            </a:r>
          </a:p>
          <a:p>
            <a:pPr marL="342900" indent="-342900">
              <a:buAutoNum type="arabicPlain" startAt="6"/>
            </a:pPr>
            <a:endParaRPr lang="en-GB" dirty="0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01474478-FF34-B346-9111-55BF6DF2C8DE}"/>
              </a:ext>
            </a:extLst>
          </p:cNvPr>
          <p:cNvCxnSpPr>
            <a:cxnSpLocks/>
          </p:cNvCxnSpPr>
          <p:nvPr/>
        </p:nvCxnSpPr>
        <p:spPr>
          <a:xfrm>
            <a:off x="7517777" y="1271944"/>
            <a:ext cx="232813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3DEAD494-6636-EC4B-B4FD-221005F62B12}"/>
              </a:ext>
            </a:extLst>
          </p:cNvPr>
          <p:cNvCxnSpPr>
            <a:cxnSpLocks/>
          </p:cNvCxnSpPr>
          <p:nvPr/>
        </p:nvCxnSpPr>
        <p:spPr>
          <a:xfrm>
            <a:off x="8426773" y="1271944"/>
            <a:ext cx="232813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675BD350-0BAF-9E45-9423-839E48EF0A39}"/>
              </a:ext>
            </a:extLst>
          </p:cNvPr>
          <p:cNvCxnSpPr>
            <a:cxnSpLocks/>
          </p:cNvCxnSpPr>
          <p:nvPr/>
        </p:nvCxnSpPr>
        <p:spPr>
          <a:xfrm>
            <a:off x="9335769" y="1271944"/>
            <a:ext cx="232813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3A78DB02-6966-E149-824A-E746C3A754AE}"/>
              </a:ext>
            </a:extLst>
          </p:cNvPr>
          <p:cNvCxnSpPr>
            <a:cxnSpLocks/>
          </p:cNvCxnSpPr>
          <p:nvPr/>
        </p:nvCxnSpPr>
        <p:spPr>
          <a:xfrm>
            <a:off x="10244764" y="1271944"/>
            <a:ext cx="232813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F785A2-145F-BA49-8A33-EB9070B0478C}"/>
              </a:ext>
            </a:extLst>
          </p:cNvPr>
          <p:cNvSpPr txBox="1"/>
          <p:nvPr/>
        </p:nvSpPr>
        <p:spPr>
          <a:xfrm>
            <a:off x="9568582" y="2040395"/>
            <a:ext cx="741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Carry = 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6C591D3-8573-7B43-972A-4E6D6F54C488}"/>
              </a:ext>
            </a:extLst>
          </p:cNvPr>
          <p:cNvSpPr txBox="1"/>
          <p:nvPr/>
        </p:nvSpPr>
        <p:spPr>
          <a:xfrm>
            <a:off x="8594091" y="2036526"/>
            <a:ext cx="741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Carry = 1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5615A2D-EE5A-784F-8198-7750C4A1AD03}"/>
              </a:ext>
            </a:extLst>
          </p:cNvPr>
          <p:cNvSpPr txBox="1"/>
          <p:nvPr/>
        </p:nvSpPr>
        <p:spPr>
          <a:xfrm>
            <a:off x="7685095" y="2036526"/>
            <a:ext cx="741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Carry = 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74C534C-F0EC-D140-A4EA-D5503EB416C1}"/>
              </a:ext>
            </a:extLst>
          </p:cNvPr>
          <p:cNvSpPr txBox="1"/>
          <p:nvPr/>
        </p:nvSpPr>
        <p:spPr>
          <a:xfrm>
            <a:off x="7490616" y="1460957"/>
            <a:ext cx="3065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</a:t>
            </a:r>
            <a:endParaRPr lang="en-GB" dirty="0">
              <a:effectLst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FC56D1C-7EFE-9A44-AF4E-34C61C84847A}"/>
              </a:ext>
            </a:extLst>
          </p:cNvPr>
          <p:cNvSpPr txBox="1"/>
          <p:nvPr/>
        </p:nvSpPr>
        <p:spPr>
          <a:xfrm>
            <a:off x="8404849" y="1460209"/>
            <a:ext cx="3065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2</a:t>
            </a:r>
            <a:endParaRPr lang="en-GB" dirty="0">
              <a:effectLst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183EFA5-6B92-BA4E-BF8B-65F34D9E5F0C}"/>
              </a:ext>
            </a:extLst>
          </p:cNvPr>
          <p:cNvSpPr txBox="1"/>
          <p:nvPr/>
        </p:nvSpPr>
        <p:spPr>
          <a:xfrm>
            <a:off x="9314817" y="1460209"/>
            <a:ext cx="3065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0</a:t>
            </a:r>
            <a:endParaRPr lang="en-GB" dirty="0">
              <a:effectLst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5A64D774-F5AE-B345-8C60-23362CF5166B}"/>
              </a:ext>
            </a:extLst>
          </p:cNvPr>
          <p:cNvSpPr txBox="1"/>
          <p:nvPr/>
        </p:nvSpPr>
        <p:spPr>
          <a:xfrm>
            <a:off x="10224785" y="1460209"/>
            <a:ext cx="3065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E</a:t>
            </a:r>
            <a:endParaRPr lang="en-GB" dirty="0">
              <a:effectLst/>
            </a:endParaRP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D454709D-4E7A-8A4F-B30C-559C530EAB95}"/>
              </a:ext>
            </a:extLst>
          </p:cNvPr>
          <p:cNvCxnSpPr>
            <a:cxnSpLocks/>
            <a:stCxn id="92" idx="2"/>
            <a:endCxn id="94" idx="0"/>
          </p:cNvCxnSpPr>
          <p:nvPr/>
        </p:nvCxnSpPr>
        <p:spPr>
          <a:xfrm rot="5400000" flipH="1">
            <a:off x="9172946" y="624408"/>
            <a:ext cx="1483047" cy="927221"/>
          </a:xfrm>
          <a:prstGeom prst="bentConnector5">
            <a:avLst>
              <a:gd name="adj1" fmla="val -15414"/>
              <a:gd name="adj2" fmla="val 51202"/>
              <a:gd name="adj3" fmla="val 115414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90EE29BA-99E7-5D42-8AD0-A1790B6DBADA}"/>
              </a:ext>
            </a:extLst>
          </p:cNvPr>
          <p:cNvSpPr txBox="1"/>
          <p:nvPr/>
        </p:nvSpPr>
        <p:spPr>
          <a:xfrm>
            <a:off x="8402825" y="346494"/>
            <a:ext cx="261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effectLst/>
              </a:rPr>
              <a:t>8</a:t>
            </a:r>
            <a:endParaRPr lang="en-GB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91E7E28-95AC-8743-8DC5-21290FF7C38D}"/>
              </a:ext>
            </a:extLst>
          </p:cNvPr>
          <p:cNvSpPr txBox="1"/>
          <p:nvPr/>
        </p:nvSpPr>
        <p:spPr>
          <a:xfrm>
            <a:off x="9319861" y="346494"/>
            <a:ext cx="261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effectLst/>
              </a:rPr>
              <a:t>1</a:t>
            </a:r>
            <a:endParaRPr lang="en-GB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284B4BE-C457-EB4B-BF27-DEDB30ABEBD8}"/>
              </a:ext>
            </a:extLst>
          </p:cNvPr>
          <p:cNvSpPr txBox="1"/>
          <p:nvPr/>
        </p:nvSpPr>
        <p:spPr>
          <a:xfrm>
            <a:off x="10231262" y="350269"/>
            <a:ext cx="2619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dirty="0">
                <a:effectLst/>
              </a:rPr>
              <a:t>C</a:t>
            </a:r>
            <a:endParaRPr lang="en-GB" dirty="0"/>
          </a:p>
        </p:txBody>
      </p:sp>
      <p:cxnSp>
        <p:nvCxnSpPr>
          <p:cNvPr id="96" name="Elbow Connector 95">
            <a:extLst>
              <a:ext uri="{FF2B5EF4-FFF2-40B4-BE49-F238E27FC236}">
                <a16:creationId xmlns:a16="http://schemas.microsoft.com/office/drawing/2014/main" id="{7A7CF37B-7266-9141-BD7E-4479ADE65630}"/>
              </a:ext>
            </a:extLst>
          </p:cNvPr>
          <p:cNvCxnSpPr>
            <a:cxnSpLocks/>
            <a:stCxn id="91" idx="2"/>
            <a:endCxn id="93" idx="0"/>
          </p:cNvCxnSpPr>
          <p:nvPr/>
        </p:nvCxnSpPr>
        <p:spPr>
          <a:xfrm rot="5400000" flipH="1">
            <a:off x="8259444" y="620874"/>
            <a:ext cx="1483047" cy="934289"/>
          </a:xfrm>
          <a:prstGeom prst="bentConnector5">
            <a:avLst>
              <a:gd name="adj1" fmla="val -15414"/>
              <a:gd name="adj2" fmla="val 51193"/>
              <a:gd name="adj3" fmla="val 115414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486E2B08-4261-EA49-9EDC-9ABC87F9D9B0}"/>
              </a:ext>
            </a:extLst>
          </p:cNvPr>
          <p:cNvCxnSpPr>
            <a:cxnSpLocks/>
            <a:stCxn id="90" idx="2"/>
            <a:endCxn id="79" idx="0"/>
          </p:cNvCxnSpPr>
          <p:nvPr/>
        </p:nvCxnSpPr>
        <p:spPr>
          <a:xfrm rot="5400000" flipH="1">
            <a:off x="7347344" y="618742"/>
            <a:ext cx="1483047" cy="938553"/>
          </a:xfrm>
          <a:prstGeom prst="bentConnector5">
            <a:avLst>
              <a:gd name="adj1" fmla="val -15414"/>
              <a:gd name="adj2" fmla="val 51188"/>
              <a:gd name="adj3" fmla="val 115414"/>
            </a:avLst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0F16C018-8A79-7F40-B72F-0EC8431A2451}"/>
              </a:ext>
            </a:extLst>
          </p:cNvPr>
          <p:cNvSpPr txBox="1">
            <a:spLocks noChangeAspect="1"/>
          </p:cNvSpPr>
          <p:nvPr/>
        </p:nvSpPr>
        <p:spPr>
          <a:xfrm>
            <a:off x="1350168" y="249544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C39FAC87-9DAA-3A4B-AE30-E1BA89092195}"/>
              </a:ext>
            </a:extLst>
          </p:cNvPr>
          <p:cNvSpPr txBox="1">
            <a:spLocks noChangeAspect="1"/>
          </p:cNvSpPr>
          <p:nvPr/>
        </p:nvSpPr>
        <p:spPr>
          <a:xfrm>
            <a:off x="1350168" y="285676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C319C84B-A03A-BB4D-AD86-35A8C3464C48}"/>
              </a:ext>
            </a:extLst>
          </p:cNvPr>
          <p:cNvSpPr txBox="1">
            <a:spLocks noChangeAspect="1"/>
          </p:cNvSpPr>
          <p:nvPr/>
        </p:nvSpPr>
        <p:spPr>
          <a:xfrm>
            <a:off x="1350168" y="322100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A61816C-47BE-8C41-A843-11D62ED9BC2D}"/>
              </a:ext>
            </a:extLst>
          </p:cNvPr>
          <p:cNvSpPr txBox="1">
            <a:spLocks noChangeAspect="1"/>
          </p:cNvSpPr>
          <p:nvPr/>
        </p:nvSpPr>
        <p:spPr>
          <a:xfrm>
            <a:off x="1350168" y="358233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527B7AA-9AC1-8D4A-8576-D1E03EE34ED7}"/>
              </a:ext>
            </a:extLst>
          </p:cNvPr>
          <p:cNvSpPr txBox="1">
            <a:spLocks noChangeAspect="1"/>
          </p:cNvSpPr>
          <p:nvPr/>
        </p:nvSpPr>
        <p:spPr>
          <a:xfrm>
            <a:off x="1731628" y="249544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77F4CA6-B596-4046-AC48-2C2A3F88D5CF}"/>
              </a:ext>
            </a:extLst>
          </p:cNvPr>
          <p:cNvSpPr txBox="1">
            <a:spLocks noChangeAspect="1"/>
          </p:cNvSpPr>
          <p:nvPr/>
        </p:nvSpPr>
        <p:spPr>
          <a:xfrm>
            <a:off x="1731628" y="285676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F5E4E77E-09D4-6C42-A15C-1E32713F5466}"/>
              </a:ext>
            </a:extLst>
          </p:cNvPr>
          <p:cNvSpPr txBox="1">
            <a:spLocks noChangeAspect="1"/>
          </p:cNvSpPr>
          <p:nvPr/>
        </p:nvSpPr>
        <p:spPr>
          <a:xfrm>
            <a:off x="1731628" y="322100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E42D53A-02CB-4246-9725-74225E148ECF}"/>
              </a:ext>
            </a:extLst>
          </p:cNvPr>
          <p:cNvSpPr txBox="1">
            <a:spLocks noChangeAspect="1"/>
          </p:cNvSpPr>
          <p:nvPr/>
        </p:nvSpPr>
        <p:spPr>
          <a:xfrm>
            <a:off x="1731628" y="358233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58C0097C-9CCA-DD42-8EA2-DDA2E2F7BFB6}"/>
              </a:ext>
            </a:extLst>
          </p:cNvPr>
          <p:cNvSpPr txBox="1">
            <a:spLocks noChangeAspect="1"/>
          </p:cNvSpPr>
          <p:nvPr/>
        </p:nvSpPr>
        <p:spPr>
          <a:xfrm>
            <a:off x="2117811" y="249411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7F46E27-5B09-2E40-82B9-69360A6D6928}"/>
              </a:ext>
            </a:extLst>
          </p:cNvPr>
          <p:cNvSpPr txBox="1">
            <a:spLocks noChangeAspect="1"/>
          </p:cNvSpPr>
          <p:nvPr/>
        </p:nvSpPr>
        <p:spPr>
          <a:xfrm>
            <a:off x="2117811" y="285544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009543A-F714-664E-944E-DD56A75028E8}"/>
              </a:ext>
            </a:extLst>
          </p:cNvPr>
          <p:cNvSpPr txBox="1">
            <a:spLocks noChangeAspect="1"/>
          </p:cNvSpPr>
          <p:nvPr/>
        </p:nvSpPr>
        <p:spPr>
          <a:xfrm>
            <a:off x="2117811" y="321967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983EFF1-0E4D-4941-A55C-3F9F38AFB930}"/>
              </a:ext>
            </a:extLst>
          </p:cNvPr>
          <p:cNvSpPr txBox="1">
            <a:spLocks noChangeAspect="1"/>
          </p:cNvSpPr>
          <p:nvPr/>
        </p:nvSpPr>
        <p:spPr>
          <a:xfrm>
            <a:off x="2117811" y="358100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D81DA292-E598-8B4F-BE85-5981AED3A0F6}"/>
              </a:ext>
            </a:extLst>
          </p:cNvPr>
          <p:cNvSpPr txBox="1"/>
          <p:nvPr/>
        </p:nvSpPr>
        <p:spPr>
          <a:xfrm>
            <a:off x="158082" y="2494115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0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E79F2E54-D6A1-1849-A531-87393FA448C2}"/>
              </a:ext>
            </a:extLst>
          </p:cNvPr>
          <p:cNvSpPr txBox="1"/>
          <p:nvPr/>
        </p:nvSpPr>
        <p:spPr>
          <a:xfrm>
            <a:off x="157725" y="2854115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1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7154D850-BB16-2A46-AA06-CA6D67616CC3}"/>
              </a:ext>
            </a:extLst>
          </p:cNvPr>
          <p:cNvSpPr txBox="1"/>
          <p:nvPr/>
        </p:nvSpPr>
        <p:spPr>
          <a:xfrm>
            <a:off x="157725" y="3223447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2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41F6533-1A48-B249-AF68-6E3F7277F170}"/>
              </a:ext>
            </a:extLst>
          </p:cNvPr>
          <p:cNvSpPr txBox="1"/>
          <p:nvPr/>
        </p:nvSpPr>
        <p:spPr>
          <a:xfrm>
            <a:off x="161975" y="3583447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3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99EB421-0391-DF45-A841-78A52BCC4B38}"/>
              </a:ext>
            </a:extLst>
          </p:cNvPr>
          <p:cNvSpPr txBox="1">
            <a:spLocks noChangeAspect="1"/>
          </p:cNvSpPr>
          <p:nvPr/>
        </p:nvSpPr>
        <p:spPr>
          <a:xfrm>
            <a:off x="2478965" y="249658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0CE3EC9-8DA2-5943-B5B0-25238CC1A3F1}"/>
              </a:ext>
            </a:extLst>
          </p:cNvPr>
          <p:cNvSpPr txBox="1">
            <a:spLocks noChangeAspect="1"/>
          </p:cNvSpPr>
          <p:nvPr/>
        </p:nvSpPr>
        <p:spPr>
          <a:xfrm>
            <a:off x="2478965" y="285791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485BEF4-EDC4-F743-B8A2-AD43945DAAA4}"/>
              </a:ext>
            </a:extLst>
          </p:cNvPr>
          <p:cNvSpPr txBox="1">
            <a:spLocks noChangeAspect="1"/>
          </p:cNvSpPr>
          <p:nvPr/>
        </p:nvSpPr>
        <p:spPr>
          <a:xfrm>
            <a:off x="2478965" y="322215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484097A-574B-5745-9AD8-7395F00E3E34}"/>
              </a:ext>
            </a:extLst>
          </p:cNvPr>
          <p:cNvSpPr txBox="1">
            <a:spLocks noChangeAspect="1"/>
          </p:cNvSpPr>
          <p:nvPr/>
        </p:nvSpPr>
        <p:spPr>
          <a:xfrm>
            <a:off x="2478965" y="358347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473541C8-B69E-F443-9524-FB279F5DFF97}"/>
              </a:ext>
            </a:extLst>
          </p:cNvPr>
          <p:cNvSpPr txBox="1">
            <a:spLocks noChangeAspect="1"/>
          </p:cNvSpPr>
          <p:nvPr/>
        </p:nvSpPr>
        <p:spPr>
          <a:xfrm>
            <a:off x="2837783" y="249914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14CDC5E1-70B8-4747-8710-1BC3C3F29AB0}"/>
              </a:ext>
            </a:extLst>
          </p:cNvPr>
          <p:cNvSpPr txBox="1">
            <a:spLocks noChangeAspect="1"/>
          </p:cNvSpPr>
          <p:nvPr/>
        </p:nvSpPr>
        <p:spPr>
          <a:xfrm>
            <a:off x="2837783" y="286047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4E9EE7F4-BB9C-7944-8985-45B6D1C23BEE}"/>
              </a:ext>
            </a:extLst>
          </p:cNvPr>
          <p:cNvSpPr txBox="1">
            <a:spLocks noChangeAspect="1"/>
          </p:cNvSpPr>
          <p:nvPr/>
        </p:nvSpPr>
        <p:spPr>
          <a:xfrm>
            <a:off x="2837783" y="322470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CE64A320-67FB-AE45-A691-6243869ADB62}"/>
              </a:ext>
            </a:extLst>
          </p:cNvPr>
          <p:cNvSpPr txBox="1">
            <a:spLocks noChangeAspect="1"/>
          </p:cNvSpPr>
          <p:nvPr/>
        </p:nvSpPr>
        <p:spPr>
          <a:xfrm>
            <a:off x="2837783" y="358603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0A553352-FF84-9C40-BB38-AAE7A45427C7}"/>
              </a:ext>
            </a:extLst>
          </p:cNvPr>
          <p:cNvSpPr txBox="1">
            <a:spLocks noChangeAspect="1"/>
          </p:cNvSpPr>
          <p:nvPr/>
        </p:nvSpPr>
        <p:spPr>
          <a:xfrm>
            <a:off x="3219243" y="249914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BD5C6B3F-CFA3-5C43-AADE-4B7715A43F52}"/>
              </a:ext>
            </a:extLst>
          </p:cNvPr>
          <p:cNvSpPr txBox="1">
            <a:spLocks noChangeAspect="1"/>
          </p:cNvSpPr>
          <p:nvPr/>
        </p:nvSpPr>
        <p:spPr>
          <a:xfrm>
            <a:off x="3219243" y="286047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41605C23-4E58-1844-89E3-ACE863C4AAF2}"/>
              </a:ext>
            </a:extLst>
          </p:cNvPr>
          <p:cNvSpPr txBox="1">
            <a:spLocks noChangeAspect="1"/>
          </p:cNvSpPr>
          <p:nvPr/>
        </p:nvSpPr>
        <p:spPr>
          <a:xfrm>
            <a:off x="3219243" y="322470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F490C10E-BEBD-194B-BB19-1704D312C306}"/>
              </a:ext>
            </a:extLst>
          </p:cNvPr>
          <p:cNvSpPr txBox="1">
            <a:spLocks noChangeAspect="1"/>
          </p:cNvSpPr>
          <p:nvPr/>
        </p:nvSpPr>
        <p:spPr>
          <a:xfrm>
            <a:off x="3219243" y="358603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D55F9A4-FEA1-CB42-8563-6B1DC6F9B6B7}"/>
              </a:ext>
            </a:extLst>
          </p:cNvPr>
          <p:cNvSpPr txBox="1">
            <a:spLocks noChangeAspect="1"/>
          </p:cNvSpPr>
          <p:nvPr/>
        </p:nvSpPr>
        <p:spPr>
          <a:xfrm>
            <a:off x="3605426" y="249781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CCDD06C9-E97C-0A46-8A87-310575893690}"/>
              </a:ext>
            </a:extLst>
          </p:cNvPr>
          <p:cNvSpPr txBox="1">
            <a:spLocks noChangeAspect="1"/>
          </p:cNvSpPr>
          <p:nvPr/>
        </p:nvSpPr>
        <p:spPr>
          <a:xfrm>
            <a:off x="3605426" y="285914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D523EA10-B0FE-274D-9697-AF88A25587BA}"/>
              </a:ext>
            </a:extLst>
          </p:cNvPr>
          <p:cNvSpPr txBox="1">
            <a:spLocks noChangeAspect="1"/>
          </p:cNvSpPr>
          <p:nvPr/>
        </p:nvSpPr>
        <p:spPr>
          <a:xfrm>
            <a:off x="3605426" y="322337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4A869D7B-E557-354F-B6B3-67928E307DE9}"/>
              </a:ext>
            </a:extLst>
          </p:cNvPr>
          <p:cNvSpPr txBox="1">
            <a:spLocks noChangeAspect="1"/>
          </p:cNvSpPr>
          <p:nvPr/>
        </p:nvSpPr>
        <p:spPr>
          <a:xfrm>
            <a:off x="3605426" y="358470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F7595E7A-7345-9244-AD5C-D8E59AC19A75}"/>
              </a:ext>
            </a:extLst>
          </p:cNvPr>
          <p:cNvSpPr txBox="1">
            <a:spLocks noChangeAspect="1"/>
          </p:cNvSpPr>
          <p:nvPr/>
        </p:nvSpPr>
        <p:spPr>
          <a:xfrm>
            <a:off x="3966580" y="250029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AA77C4C2-70F7-1641-ADC8-EE3CE7DA6297}"/>
              </a:ext>
            </a:extLst>
          </p:cNvPr>
          <p:cNvSpPr txBox="1">
            <a:spLocks noChangeAspect="1"/>
          </p:cNvSpPr>
          <p:nvPr/>
        </p:nvSpPr>
        <p:spPr>
          <a:xfrm>
            <a:off x="3966580" y="286161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0658A643-9FC2-4541-8CE2-6B6574614E3F}"/>
              </a:ext>
            </a:extLst>
          </p:cNvPr>
          <p:cNvSpPr txBox="1">
            <a:spLocks noChangeAspect="1"/>
          </p:cNvSpPr>
          <p:nvPr/>
        </p:nvSpPr>
        <p:spPr>
          <a:xfrm>
            <a:off x="3966580" y="322585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F552A770-9CFC-B34E-BB35-26DF22E8B139}"/>
              </a:ext>
            </a:extLst>
          </p:cNvPr>
          <p:cNvSpPr txBox="1">
            <a:spLocks noChangeAspect="1"/>
          </p:cNvSpPr>
          <p:nvPr/>
        </p:nvSpPr>
        <p:spPr>
          <a:xfrm>
            <a:off x="3966580" y="358718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72EE9F49-7E7F-2E4D-B923-AD1234255BA7}"/>
              </a:ext>
            </a:extLst>
          </p:cNvPr>
          <p:cNvSpPr txBox="1">
            <a:spLocks noChangeAspect="1"/>
          </p:cNvSpPr>
          <p:nvPr/>
        </p:nvSpPr>
        <p:spPr>
          <a:xfrm>
            <a:off x="4335432" y="250029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D0AC3619-9085-2C4A-ADA2-A6B2A34BB33E}"/>
              </a:ext>
            </a:extLst>
          </p:cNvPr>
          <p:cNvSpPr txBox="1">
            <a:spLocks noChangeAspect="1"/>
          </p:cNvSpPr>
          <p:nvPr/>
        </p:nvSpPr>
        <p:spPr>
          <a:xfrm>
            <a:off x="4335432" y="286161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E12BEE9B-DAE9-BE47-8F75-BD029EAD6A57}"/>
              </a:ext>
            </a:extLst>
          </p:cNvPr>
          <p:cNvSpPr txBox="1">
            <a:spLocks noChangeAspect="1"/>
          </p:cNvSpPr>
          <p:nvPr/>
        </p:nvSpPr>
        <p:spPr>
          <a:xfrm>
            <a:off x="4335432" y="322585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0A9ACC0A-121D-674F-AF61-45FD96E6B532}"/>
              </a:ext>
            </a:extLst>
          </p:cNvPr>
          <p:cNvSpPr txBox="1">
            <a:spLocks noChangeAspect="1"/>
          </p:cNvSpPr>
          <p:nvPr/>
        </p:nvSpPr>
        <p:spPr>
          <a:xfrm>
            <a:off x="4335432" y="358718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E422FAA6-FED3-7641-B10E-CB6392FD3E6A}"/>
              </a:ext>
            </a:extLst>
          </p:cNvPr>
          <p:cNvSpPr txBox="1">
            <a:spLocks noChangeAspect="1"/>
          </p:cNvSpPr>
          <p:nvPr/>
        </p:nvSpPr>
        <p:spPr>
          <a:xfrm>
            <a:off x="4716892" y="250029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862737C8-BDE5-E14D-B967-BB6A9419D76B}"/>
              </a:ext>
            </a:extLst>
          </p:cNvPr>
          <p:cNvSpPr txBox="1">
            <a:spLocks noChangeAspect="1"/>
          </p:cNvSpPr>
          <p:nvPr/>
        </p:nvSpPr>
        <p:spPr>
          <a:xfrm>
            <a:off x="4716892" y="286161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47E95942-1286-7B48-A3FF-AAE9DFD55797}"/>
              </a:ext>
            </a:extLst>
          </p:cNvPr>
          <p:cNvSpPr txBox="1">
            <a:spLocks noChangeAspect="1"/>
          </p:cNvSpPr>
          <p:nvPr/>
        </p:nvSpPr>
        <p:spPr>
          <a:xfrm>
            <a:off x="4716892" y="322585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512A02FA-B75C-9143-959E-228F09C57F71}"/>
              </a:ext>
            </a:extLst>
          </p:cNvPr>
          <p:cNvSpPr txBox="1">
            <a:spLocks noChangeAspect="1"/>
          </p:cNvSpPr>
          <p:nvPr/>
        </p:nvSpPr>
        <p:spPr>
          <a:xfrm>
            <a:off x="4716892" y="358718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EBA81777-46D9-B342-8405-E98C6D04CC0D}"/>
              </a:ext>
            </a:extLst>
          </p:cNvPr>
          <p:cNvSpPr txBox="1">
            <a:spLocks noChangeAspect="1"/>
          </p:cNvSpPr>
          <p:nvPr/>
        </p:nvSpPr>
        <p:spPr>
          <a:xfrm>
            <a:off x="5103075" y="249896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6489CC2-0A98-FD47-9E26-67703D75B79F}"/>
              </a:ext>
            </a:extLst>
          </p:cNvPr>
          <p:cNvSpPr txBox="1">
            <a:spLocks noChangeAspect="1"/>
          </p:cNvSpPr>
          <p:nvPr/>
        </p:nvSpPr>
        <p:spPr>
          <a:xfrm>
            <a:off x="5103075" y="286029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3C50F637-1BF2-0C4E-AE84-8597528F15FC}"/>
              </a:ext>
            </a:extLst>
          </p:cNvPr>
          <p:cNvSpPr txBox="1">
            <a:spLocks noChangeAspect="1"/>
          </p:cNvSpPr>
          <p:nvPr/>
        </p:nvSpPr>
        <p:spPr>
          <a:xfrm>
            <a:off x="5103075" y="322452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A7E2F96D-2DEA-BB42-8D1B-B6C3B66C7EA2}"/>
              </a:ext>
            </a:extLst>
          </p:cNvPr>
          <p:cNvSpPr txBox="1">
            <a:spLocks noChangeAspect="1"/>
          </p:cNvSpPr>
          <p:nvPr/>
        </p:nvSpPr>
        <p:spPr>
          <a:xfrm>
            <a:off x="5103075" y="358585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E530453C-C5F6-0D47-8A36-D043F94130CC}"/>
              </a:ext>
            </a:extLst>
          </p:cNvPr>
          <p:cNvSpPr txBox="1">
            <a:spLocks noChangeAspect="1"/>
          </p:cNvSpPr>
          <p:nvPr/>
        </p:nvSpPr>
        <p:spPr>
          <a:xfrm>
            <a:off x="5464229" y="250143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00FDBD82-E4BF-1141-A250-47DB2ADF536B}"/>
              </a:ext>
            </a:extLst>
          </p:cNvPr>
          <p:cNvSpPr txBox="1">
            <a:spLocks noChangeAspect="1"/>
          </p:cNvSpPr>
          <p:nvPr/>
        </p:nvSpPr>
        <p:spPr>
          <a:xfrm>
            <a:off x="5464229" y="286276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F1A31F95-C7E6-9841-957F-A5D2A248C7D8}"/>
              </a:ext>
            </a:extLst>
          </p:cNvPr>
          <p:cNvSpPr txBox="1">
            <a:spLocks noChangeAspect="1"/>
          </p:cNvSpPr>
          <p:nvPr/>
        </p:nvSpPr>
        <p:spPr>
          <a:xfrm>
            <a:off x="5464229" y="322700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37C2FE11-FE20-934E-8178-0448AFF3C733}"/>
              </a:ext>
            </a:extLst>
          </p:cNvPr>
          <p:cNvSpPr txBox="1">
            <a:spLocks noChangeAspect="1"/>
          </p:cNvSpPr>
          <p:nvPr/>
        </p:nvSpPr>
        <p:spPr>
          <a:xfrm>
            <a:off x="5464229" y="358832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9068CC92-1417-5F49-8367-08BFE0A646A4}"/>
              </a:ext>
            </a:extLst>
          </p:cNvPr>
          <p:cNvSpPr txBox="1">
            <a:spLocks noChangeAspect="1"/>
          </p:cNvSpPr>
          <p:nvPr/>
        </p:nvSpPr>
        <p:spPr>
          <a:xfrm>
            <a:off x="5823047" y="250399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B280E972-F4C2-B545-A6FD-F00288DA0CAE}"/>
              </a:ext>
            </a:extLst>
          </p:cNvPr>
          <p:cNvSpPr txBox="1">
            <a:spLocks noChangeAspect="1"/>
          </p:cNvSpPr>
          <p:nvPr/>
        </p:nvSpPr>
        <p:spPr>
          <a:xfrm>
            <a:off x="5823047" y="286531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E514331E-0AF0-D04A-A4C0-149EC0DD1FA8}"/>
              </a:ext>
            </a:extLst>
          </p:cNvPr>
          <p:cNvSpPr txBox="1">
            <a:spLocks noChangeAspect="1"/>
          </p:cNvSpPr>
          <p:nvPr/>
        </p:nvSpPr>
        <p:spPr>
          <a:xfrm>
            <a:off x="5823047" y="322955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11412890-CB45-0045-9594-33B37F3E2009}"/>
              </a:ext>
            </a:extLst>
          </p:cNvPr>
          <p:cNvSpPr txBox="1">
            <a:spLocks noChangeAspect="1"/>
          </p:cNvSpPr>
          <p:nvPr/>
        </p:nvSpPr>
        <p:spPr>
          <a:xfrm>
            <a:off x="5823047" y="359088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405F8D5D-F6A2-D248-8109-91380DBD5D75}"/>
              </a:ext>
            </a:extLst>
          </p:cNvPr>
          <p:cNvSpPr txBox="1">
            <a:spLocks noChangeAspect="1"/>
          </p:cNvSpPr>
          <p:nvPr/>
        </p:nvSpPr>
        <p:spPr>
          <a:xfrm>
            <a:off x="6204507" y="250399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85BAE5D-6B87-A04F-BE63-D106FA8EA10A}"/>
              </a:ext>
            </a:extLst>
          </p:cNvPr>
          <p:cNvSpPr txBox="1">
            <a:spLocks noChangeAspect="1"/>
          </p:cNvSpPr>
          <p:nvPr/>
        </p:nvSpPr>
        <p:spPr>
          <a:xfrm>
            <a:off x="6204507" y="286531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9921CE25-E945-FD42-A130-F3D93F3A840D}"/>
              </a:ext>
            </a:extLst>
          </p:cNvPr>
          <p:cNvSpPr txBox="1">
            <a:spLocks noChangeAspect="1"/>
          </p:cNvSpPr>
          <p:nvPr/>
        </p:nvSpPr>
        <p:spPr>
          <a:xfrm>
            <a:off x="6204507" y="322955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15C15018-45D8-AE44-9A37-12E03BE0C6DB}"/>
              </a:ext>
            </a:extLst>
          </p:cNvPr>
          <p:cNvSpPr txBox="1">
            <a:spLocks noChangeAspect="1"/>
          </p:cNvSpPr>
          <p:nvPr/>
        </p:nvSpPr>
        <p:spPr>
          <a:xfrm>
            <a:off x="6204507" y="359088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042E4513-E63A-D54E-88B7-A86CA028C752}"/>
              </a:ext>
            </a:extLst>
          </p:cNvPr>
          <p:cNvSpPr txBox="1">
            <a:spLocks noChangeAspect="1"/>
          </p:cNvSpPr>
          <p:nvPr/>
        </p:nvSpPr>
        <p:spPr>
          <a:xfrm>
            <a:off x="6590690" y="250266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CCB034D-4D2E-DC42-A44B-B1778A011D8C}"/>
              </a:ext>
            </a:extLst>
          </p:cNvPr>
          <p:cNvSpPr txBox="1">
            <a:spLocks noChangeAspect="1"/>
          </p:cNvSpPr>
          <p:nvPr/>
        </p:nvSpPr>
        <p:spPr>
          <a:xfrm>
            <a:off x="6590690" y="286399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A21DAB05-50F4-C44C-9B6D-A28C86759412}"/>
              </a:ext>
            </a:extLst>
          </p:cNvPr>
          <p:cNvSpPr txBox="1">
            <a:spLocks noChangeAspect="1"/>
          </p:cNvSpPr>
          <p:nvPr/>
        </p:nvSpPr>
        <p:spPr>
          <a:xfrm>
            <a:off x="6590690" y="322822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4A2D0BF1-2310-8745-947B-55A212E6E492}"/>
              </a:ext>
            </a:extLst>
          </p:cNvPr>
          <p:cNvSpPr txBox="1">
            <a:spLocks noChangeAspect="1"/>
          </p:cNvSpPr>
          <p:nvPr/>
        </p:nvSpPr>
        <p:spPr>
          <a:xfrm>
            <a:off x="6590690" y="358955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1F29E228-EAD7-6041-A576-A0733D2034AD}"/>
              </a:ext>
            </a:extLst>
          </p:cNvPr>
          <p:cNvSpPr txBox="1">
            <a:spLocks noChangeAspect="1"/>
          </p:cNvSpPr>
          <p:nvPr/>
        </p:nvSpPr>
        <p:spPr>
          <a:xfrm>
            <a:off x="6951844" y="250513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0B60A349-4AED-5042-896B-FC9F50E4067E}"/>
              </a:ext>
            </a:extLst>
          </p:cNvPr>
          <p:cNvSpPr txBox="1">
            <a:spLocks noChangeAspect="1"/>
          </p:cNvSpPr>
          <p:nvPr/>
        </p:nvSpPr>
        <p:spPr>
          <a:xfrm>
            <a:off x="6951844" y="286646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AFD7275A-4AF6-C446-A1CC-704D4B454E96}"/>
              </a:ext>
            </a:extLst>
          </p:cNvPr>
          <p:cNvSpPr txBox="1">
            <a:spLocks noChangeAspect="1"/>
          </p:cNvSpPr>
          <p:nvPr/>
        </p:nvSpPr>
        <p:spPr>
          <a:xfrm>
            <a:off x="6951844" y="323070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30EA712E-03FD-F246-A356-48985E47BB84}"/>
              </a:ext>
            </a:extLst>
          </p:cNvPr>
          <p:cNvSpPr txBox="1">
            <a:spLocks noChangeAspect="1"/>
          </p:cNvSpPr>
          <p:nvPr/>
        </p:nvSpPr>
        <p:spPr>
          <a:xfrm>
            <a:off x="6951844" y="359202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E2A130C5-65AD-434F-9336-1EB54A5E4762}"/>
              </a:ext>
            </a:extLst>
          </p:cNvPr>
          <p:cNvSpPr txBox="1">
            <a:spLocks noChangeAspect="1"/>
          </p:cNvSpPr>
          <p:nvPr/>
        </p:nvSpPr>
        <p:spPr>
          <a:xfrm>
            <a:off x="7312998" y="250588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EA327A10-E2A0-A845-A5EC-CA2C51B27BF1}"/>
              </a:ext>
            </a:extLst>
          </p:cNvPr>
          <p:cNvSpPr txBox="1">
            <a:spLocks noChangeAspect="1"/>
          </p:cNvSpPr>
          <p:nvPr/>
        </p:nvSpPr>
        <p:spPr>
          <a:xfrm>
            <a:off x="7312998" y="323145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A62DA1E7-A5C6-9545-94EC-48EA1B550D21}"/>
              </a:ext>
            </a:extLst>
          </p:cNvPr>
          <p:cNvSpPr txBox="1">
            <a:spLocks noChangeAspect="1"/>
          </p:cNvSpPr>
          <p:nvPr/>
        </p:nvSpPr>
        <p:spPr>
          <a:xfrm>
            <a:off x="7312998" y="359277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2" name="TextBox 201">
            <a:extLst>
              <a:ext uri="{FF2B5EF4-FFF2-40B4-BE49-F238E27FC236}">
                <a16:creationId xmlns:a16="http://schemas.microsoft.com/office/drawing/2014/main" id="{F755A7B7-9603-5844-ADE9-51BFA3A710AF}"/>
              </a:ext>
            </a:extLst>
          </p:cNvPr>
          <p:cNvSpPr txBox="1">
            <a:spLocks noChangeAspect="1"/>
          </p:cNvSpPr>
          <p:nvPr/>
        </p:nvSpPr>
        <p:spPr>
          <a:xfrm>
            <a:off x="7694458" y="250588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0BE62D38-245F-E44E-8B35-BF38CC963DD9}"/>
              </a:ext>
            </a:extLst>
          </p:cNvPr>
          <p:cNvSpPr txBox="1">
            <a:spLocks noChangeAspect="1"/>
          </p:cNvSpPr>
          <p:nvPr/>
        </p:nvSpPr>
        <p:spPr>
          <a:xfrm>
            <a:off x="7694458" y="323145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245DF460-FACE-7D46-B0BD-8264B0EA985F}"/>
              </a:ext>
            </a:extLst>
          </p:cNvPr>
          <p:cNvSpPr txBox="1">
            <a:spLocks noChangeAspect="1"/>
          </p:cNvSpPr>
          <p:nvPr/>
        </p:nvSpPr>
        <p:spPr>
          <a:xfrm>
            <a:off x="7694458" y="359277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CF8400D7-01D4-D44A-BE7B-7FEC64A9FA67}"/>
              </a:ext>
            </a:extLst>
          </p:cNvPr>
          <p:cNvSpPr txBox="1">
            <a:spLocks noChangeAspect="1"/>
          </p:cNvSpPr>
          <p:nvPr/>
        </p:nvSpPr>
        <p:spPr>
          <a:xfrm>
            <a:off x="8080641" y="250456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640462A3-1BE6-AB4C-AA2C-E0F43FD34BFA}"/>
              </a:ext>
            </a:extLst>
          </p:cNvPr>
          <p:cNvSpPr txBox="1">
            <a:spLocks noChangeAspect="1"/>
          </p:cNvSpPr>
          <p:nvPr/>
        </p:nvSpPr>
        <p:spPr>
          <a:xfrm>
            <a:off x="8080641" y="323012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65A94A02-2ED1-E148-902F-A6690D05EBE6}"/>
              </a:ext>
            </a:extLst>
          </p:cNvPr>
          <p:cNvSpPr txBox="1">
            <a:spLocks noChangeAspect="1"/>
          </p:cNvSpPr>
          <p:nvPr/>
        </p:nvSpPr>
        <p:spPr>
          <a:xfrm>
            <a:off x="8080641" y="359145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B54A1ECE-6311-FE44-9F39-67C1D02D74DF}"/>
              </a:ext>
            </a:extLst>
          </p:cNvPr>
          <p:cNvSpPr txBox="1">
            <a:spLocks noChangeAspect="1"/>
          </p:cNvSpPr>
          <p:nvPr/>
        </p:nvSpPr>
        <p:spPr>
          <a:xfrm>
            <a:off x="8441795" y="250703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FA34BC5F-117E-864A-AE6E-8245AC79D871}"/>
              </a:ext>
            </a:extLst>
          </p:cNvPr>
          <p:cNvSpPr txBox="1">
            <a:spLocks noChangeAspect="1"/>
          </p:cNvSpPr>
          <p:nvPr/>
        </p:nvSpPr>
        <p:spPr>
          <a:xfrm>
            <a:off x="8441795" y="323259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50D7EFF5-9D47-A84A-85AB-91B250B96F2E}"/>
              </a:ext>
            </a:extLst>
          </p:cNvPr>
          <p:cNvSpPr txBox="1">
            <a:spLocks noChangeAspect="1"/>
          </p:cNvSpPr>
          <p:nvPr/>
        </p:nvSpPr>
        <p:spPr>
          <a:xfrm>
            <a:off x="8441795" y="359392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D824A005-22F9-734B-87D7-A2977646B1CF}"/>
              </a:ext>
            </a:extLst>
          </p:cNvPr>
          <p:cNvSpPr txBox="1"/>
          <p:nvPr/>
        </p:nvSpPr>
        <p:spPr>
          <a:xfrm>
            <a:off x="7186008" y="4204108"/>
            <a:ext cx="180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Status Characters</a:t>
            </a:r>
          </a:p>
        </p:txBody>
      </p:sp>
      <p:sp>
        <p:nvSpPr>
          <p:cNvPr id="215" name="Double Brace 214">
            <a:extLst>
              <a:ext uri="{FF2B5EF4-FFF2-40B4-BE49-F238E27FC236}">
                <a16:creationId xmlns:a16="http://schemas.microsoft.com/office/drawing/2014/main" id="{F83FC293-1F55-FE41-8C9C-73E44B3037F3}"/>
              </a:ext>
            </a:extLst>
          </p:cNvPr>
          <p:cNvSpPr/>
          <p:nvPr/>
        </p:nvSpPr>
        <p:spPr>
          <a:xfrm rot="16200000">
            <a:off x="7366485" y="2837794"/>
            <a:ext cx="1373582" cy="1509610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6E228F00-9C8A-DB4F-9EF6-43EC7113CC7F}"/>
              </a:ext>
            </a:extLst>
          </p:cNvPr>
          <p:cNvSpPr txBox="1">
            <a:spLocks noChangeAspect="1"/>
          </p:cNvSpPr>
          <p:nvPr/>
        </p:nvSpPr>
        <p:spPr>
          <a:xfrm>
            <a:off x="7312998" y="2867216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B901A9D5-09EA-6543-9849-5F9641C711FF}"/>
              </a:ext>
            </a:extLst>
          </p:cNvPr>
          <p:cNvSpPr txBox="1">
            <a:spLocks noChangeAspect="1"/>
          </p:cNvSpPr>
          <p:nvPr/>
        </p:nvSpPr>
        <p:spPr>
          <a:xfrm>
            <a:off x="7694458" y="2867216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09970578-5B9A-BC4F-B9CC-BDB9068C99C1}"/>
              </a:ext>
            </a:extLst>
          </p:cNvPr>
          <p:cNvSpPr txBox="1">
            <a:spLocks noChangeAspect="1"/>
          </p:cNvSpPr>
          <p:nvPr/>
        </p:nvSpPr>
        <p:spPr>
          <a:xfrm>
            <a:off x="8080641" y="2865889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1" name="TextBox 210">
            <a:extLst>
              <a:ext uri="{FF2B5EF4-FFF2-40B4-BE49-F238E27FC236}">
                <a16:creationId xmlns:a16="http://schemas.microsoft.com/office/drawing/2014/main" id="{CE64B480-6ADD-724F-99A8-4DC02849729B}"/>
              </a:ext>
            </a:extLst>
          </p:cNvPr>
          <p:cNvSpPr txBox="1">
            <a:spLocks noChangeAspect="1"/>
          </p:cNvSpPr>
          <p:nvPr/>
        </p:nvSpPr>
        <p:spPr>
          <a:xfrm>
            <a:off x="8441795" y="2868363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5D31CAF-9547-1A44-B97B-28DEA0D28234}"/>
              </a:ext>
            </a:extLst>
          </p:cNvPr>
          <p:cNvSpPr txBox="1"/>
          <p:nvPr/>
        </p:nvSpPr>
        <p:spPr>
          <a:xfrm>
            <a:off x="1357949" y="2501437"/>
            <a:ext cx="5948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     1     8     3    0     0     0     0     0     0     0     0     0    0      0    0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6A752FB2-B3BA-2A43-83F0-46147D4FDC8D}"/>
              </a:ext>
            </a:extLst>
          </p:cNvPr>
          <p:cNvSpPr txBox="1"/>
          <p:nvPr/>
        </p:nvSpPr>
        <p:spPr>
          <a:xfrm>
            <a:off x="1350168" y="2850421"/>
            <a:ext cx="5948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     F     9     6    0     0     0     0     0     0     0     0     0    0      0    0</a:t>
            </a: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D0263CB1-1851-B74C-BE83-36535C69B2D2}"/>
              </a:ext>
            </a:extLst>
          </p:cNvPr>
          <p:cNvSpPr txBox="1"/>
          <p:nvPr/>
        </p:nvSpPr>
        <p:spPr>
          <a:xfrm>
            <a:off x="1686681" y="2097066"/>
            <a:ext cx="3247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RAM chip 0 before addition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D2D383E7-C852-7F45-A317-C2A845C32181}"/>
              </a:ext>
            </a:extLst>
          </p:cNvPr>
          <p:cNvSpPr txBox="1">
            <a:spLocks noChangeAspect="1"/>
          </p:cNvSpPr>
          <p:nvPr/>
        </p:nvSpPr>
        <p:spPr>
          <a:xfrm>
            <a:off x="1325288" y="478000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7AF6BBCF-BF15-B94A-B267-FCA75AA5EC67}"/>
              </a:ext>
            </a:extLst>
          </p:cNvPr>
          <p:cNvSpPr txBox="1">
            <a:spLocks noChangeAspect="1"/>
          </p:cNvSpPr>
          <p:nvPr/>
        </p:nvSpPr>
        <p:spPr>
          <a:xfrm>
            <a:off x="1325288" y="514132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8F507F5A-5934-1C41-8CAD-3545F14E3892}"/>
              </a:ext>
            </a:extLst>
          </p:cNvPr>
          <p:cNvSpPr txBox="1">
            <a:spLocks noChangeAspect="1"/>
          </p:cNvSpPr>
          <p:nvPr/>
        </p:nvSpPr>
        <p:spPr>
          <a:xfrm>
            <a:off x="1325288" y="550556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CF351D98-B6D7-9945-8DD0-C1BB65C0A343}"/>
              </a:ext>
            </a:extLst>
          </p:cNvPr>
          <p:cNvSpPr txBox="1">
            <a:spLocks noChangeAspect="1"/>
          </p:cNvSpPr>
          <p:nvPr/>
        </p:nvSpPr>
        <p:spPr>
          <a:xfrm>
            <a:off x="1325288" y="586689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8D94CB9-B3E3-D74E-AE68-BE5E38ED004E}"/>
              </a:ext>
            </a:extLst>
          </p:cNvPr>
          <p:cNvSpPr txBox="1">
            <a:spLocks noChangeAspect="1"/>
          </p:cNvSpPr>
          <p:nvPr/>
        </p:nvSpPr>
        <p:spPr>
          <a:xfrm>
            <a:off x="1706748" y="478000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CB5FC244-6DC8-FF46-A19E-D17123FB22AE}"/>
              </a:ext>
            </a:extLst>
          </p:cNvPr>
          <p:cNvSpPr txBox="1">
            <a:spLocks noChangeAspect="1"/>
          </p:cNvSpPr>
          <p:nvPr/>
        </p:nvSpPr>
        <p:spPr>
          <a:xfrm>
            <a:off x="1706748" y="514132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5A23080E-5514-8044-9948-D55014BFC2F3}"/>
              </a:ext>
            </a:extLst>
          </p:cNvPr>
          <p:cNvSpPr txBox="1">
            <a:spLocks noChangeAspect="1"/>
          </p:cNvSpPr>
          <p:nvPr/>
        </p:nvSpPr>
        <p:spPr>
          <a:xfrm>
            <a:off x="1706748" y="550556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0825D71A-DFA7-5240-AA69-CAF8094600A5}"/>
              </a:ext>
            </a:extLst>
          </p:cNvPr>
          <p:cNvSpPr txBox="1">
            <a:spLocks noChangeAspect="1"/>
          </p:cNvSpPr>
          <p:nvPr/>
        </p:nvSpPr>
        <p:spPr>
          <a:xfrm>
            <a:off x="1706748" y="586689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6" name="TextBox 225">
            <a:extLst>
              <a:ext uri="{FF2B5EF4-FFF2-40B4-BE49-F238E27FC236}">
                <a16:creationId xmlns:a16="http://schemas.microsoft.com/office/drawing/2014/main" id="{76F8CCF3-98B2-B04B-A1EB-C1B8915AA322}"/>
              </a:ext>
            </a:extLst>
          </p:cNvPr>
          <p:cNvSpPr txBox="1">
            <a:spLocks noChangeAspect="1"/>
          </p:cNvSpPr>
          <p:nvPr/>
        </p:nvSpPr>
        <p:spPr>
          <a:xfrm>
            <a:off x="2092931" y="477867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29D0427C-4A23-E24B-9E94-FAB0D19A9DEC}"/>
              </a:ext>
            </a:extLst>
          </p:cNvPr>
          <p:cNvSpPr txBox="1">
            <a:spLocks noChangeAspect="1"/>
          </p:cNvSpPr>
          <p:nvPr/>
        </p:nvSpPr>
        <p:spPr>
          <a:xfrm>
            <a:off x="2092931" y="514000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1BE05DFC-D00B-FD47-B2AC-093ED4D133D3}"/>
              </a:ext>
            </a:extLst>
          </p:cNvPr>
          <p:cNvSpPr txBox="1">
            <a:spLocks noChangeAspect="1"/>
          </p:cNvSpPr>
          <p:nvPr/>
        </p:nvSpPr>
        <p:spPr>
          <a:xfrm>
            <a:off x="2092931" y="550423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8F26555D-1661-EB4B-A000-055B4ACBDB28}"/>
              </a:ext>
            </a:extLst>
          </p:cNvPr>
          <p:cNvSpPr txBox="1">
            <a:spLocks noChangeAspect="1"/>
          </p:cNvSpPr>
          <p:nvPr/>
        </p:nvSpPr>
        <p:spPr>
          <a:xfrm>
            <a:off x="2092931" y="586556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C445FABC-841E-BD44-9C07-92850E8F9F77}"/>
              </a:ext>
            </a:extLst>
          </p:cNvPr>
          <p:cNvSpPr txBox="1"/>
          <p:nvPr/>
        </p:nvSpPr>
        <p:spPr>
          <a:xfrm>
            <a:off x="133202" y="4778675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0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2F1AAF6A-0000-B842-84C2-1CEB078BCA07}"/>
              </a:ext>
            </a:extLst>
          </p:cNvPr>
          <p:cNvSpPr txBox="1"/>
          <p:nvPr/>
        </p:nvSpPr>
        <p:spPr>
          <a:xfrm>
            <a:off x="132845" y="5138675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1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7D36D802-2BC2-374E-91CB-D169804EFCD9}"/>
              </a:ext>
            </a:extLst>
          </p:cNvPr>
          <p:cNvSpPr txBox="1"/>
          <p:nvPr/>
        </p:nvSpPr>
        <p:spPr>
          <a:xfrm>
            <a:off x="132845" y="5508007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2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7AA1038F-6AD3-2842-B0C1-8FEB3260096E}"/>
              </a:ext>
            </a:extLst>
          </p:cNvPr>
          <p:cNvSpPr txBox="1"/>
          <p:nvPr/>
        </p:nvSpPr>
        <p:spPr>
          <a:xfrm>
            <a:off x="137095" y="5868007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3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9BF4B16C-8584-B345-B39B-1CC8A9F6D59C}"/>
              </a:ext>
            </a:extLst>
          </p:cNvPr>
          <p:cNvSpPr txBox="1">
            <a:spLocks noChangeAspect="1"/>
          </p:cNvSpPr>
          <p:nvPr/>
        </p:nvSpPr>
        <p:spPr>
          <a:xfrm>
            <a:off x="2454085" y="478114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B9C87063-44A9-F145-9190-0C9C6CB5F87A}"/>
              </a:ext>
            </a:extLst>
          </p:cNvPr>
          <p:cNvSpPr txBox="1">
            <a:spLocks noChangeAspect="1"/>
          </p:cNvSpPr>
          <p:nvPr/>
        </p:nvSpPr>
        <p:spPr>
          <a:xfrm>
            <a:off x="2454085" y="514247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5884C69A-B544-5647-B4D3-B419472047AD}"/>
              </a:ext>
            </a:extLst>
          </p:cNvPr>
          <p:cNvSpPr txBox="1">
            <a:spLocks noChangeAspect="1"/>
          </p:cNvSpPr>
          <p:nvPr/>
        </p:nvSpPr>
        <p:spPr>
          <a:xfrm>
            <a:off x="2454085" y="550671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3CCB4730-634F-F240-8F6C-BC736AC68634}"/>
              </a:ext>
            </a:extLst>
          </p:cNvPr>
          <p:cNvSpPr txBox="1">
            <a:spLocks noChangeAspect="1"/>
          </p:cNvSpPr>
          <p:nvPr/>
        </p:nvSpPr>
        <p:spPr>
          <a:xfrm>
            <a:off x="2454085" y="586803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FDB577F2-2B79-0349-B80D-33AECBAA1C40}"/>
              </a:ext>
            </a:extLst>
          </p:cNvPr>
          <p:cNvSpPr txBox="1">
            <a:spLocks noChangeAspect="1"/>
          </p:cNvSpPr>
          <p:nvPr/>
        </p:nvSpPr>
        <p:spPr>
          <a:xfrm>
            <a:off x="2812903" y="478370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CBB39AF2-DAFA-E942-B047-61DD2592CCF6}"/>
              </a:ext>
            </a:extLst>
          </p:cNvPr>
          <p:cNvSpPr txBox="1">
            <a:spLocks noChangeAspect="1"/>
          </p:cNvSpPr>
          <p:nvPr/>
        </p:nvSpPr>
        <p:spPr>
          <a:xfrm>
            <a:off x="2812903" y="514503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4A83833D-0D20-BC4A-BF6E-CF478487B4E2}"/>
              </a:ext>
            </a:extLst>
          </p:cNvPr>
          <p:cNvSpPr txBox="1">
            <a:spLocks noChangeAspect="1"/>
          </p:cNvSpPr>
          <p:nvPr/>
        </p:nvSpPr>
        <p:spPr>
          <a:xfrm>
            <a:off x="2812903" y="550926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E1AA4FC0-BD69-B548-B914-34367E9708FE}"/>
              </a:ext>
            </a:extLst>
          </p:cNvPr>
          <p:cNvSpPr txBox="1">
            <a:spLocks noChangeAspect="1"/>
          </p:cNvSpPr>
          <p:nvPr/>
        </p:nvSpPr>
        <p:spPr>
          <a:xfrm>
            <a:off x="2812903" y="587059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794703D3-7B93-D046-9643-C39DF14458FD}"/>
              </a:ext>
            </a:extLst>
          </p:cNvPr>
          <p:cNvSpPr txBox="1">
            <a:spLocks noChangeAspect="1"/>
          </p:cNvSpPr>
          <p:nvPr/>
        </p:nvSpPr>
        <p:spPr>
          <a:xfrm>
            <a:off x="3194363" y="478370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BA3D4A40-285D-A145-BF05-6A0F8587A30A}"/>
              </a:ext>
            </a:extLst>
          </p:cNvPr>
          <p:cNvSpPr txBox="1">
            <a:spLocks noChangeAspect="1"/>
          </p:cNvSpPr>
          <p:nvPr/>
        </p:nvSpPr>
        <p:spPr>
          <a:xfrm>
            <a:off x="3194363" y="514503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FB72709B-DB25-8E4B-ACC0-AE031C58579E}"/>
              </a:ext>
            </a:extLst>
          </p:cNvPr>
          <p:cNvSpPr txBox="1">
            <a:spLocks noChangeAspect="1"/>
          </p:cNvSpPr>
          <p:nvPr/>
        </p:nvSpPr>
        <p:spPr>
          <a:xfrm>
            <a:off x="3194363" y="550926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FB329D13-B822-EC4C-A371-89948CC09F98}"/>
              </a:ext>
            </a:extLst>
          </p:cNvPr>
          <p:cNvSpPr txBox="1">
            <a:spLocks noChangeAspect="1"/>
          </p:cNvSpPr>
          <p:nvPr/>
        </p:nvSpPr>
        <p:spPr>
          <a:xfrm>
            <a:off x="3194363" y="587059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7AEF0E6E-3B1A-3F40-BF09-6C53D733A2E9}"/>
              </a:ext>
            </a:extLst>
          </p:cNvPr>
          <p:cNvSpPr txBox="1">
            <a:spLocks noChangeAspect="1"/>
          </p:cNvSpPr>
          <p:nvPr/>
        </p:nvSpPr>
        <p:spPr>
          <a:xfrm>
            <a:off x="3580546" y="478237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EDB1D60B-560E-0640-868C-041409F8560D}"/>
              </a:ext>
            </a:extLst>
          </p:cNvPr>
          <p:cNvSpPr txBox="1">
            <a:spLocks noChangeAspect="1"/>
          </p:cNvSpPr>
          <p:nvPr/>
        </p:nvSpPr>
        <p:spPr>
          <a:xfrm>
            <a:off x="3580546" y="514370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9FF3BBCE-297D-984B-AA45-E906CA5569FC}"/>
              </a:ext>
            </a:extLst>
          </p:cNvPr>
          <p:cNvSpPr txBox="1">
            <a:spLocks noChangeAspect="1"/>
          </p:cNvSpPr>
          <p:nvPr/>
        </p:nvSpPr>
        <p:spPr>
          <a:xfrm>
            <a:off x="3580546" y="550793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41E3A145-7CAE-6141-B38C-F65EC90027B1}"/>
              </a:ext>
            </a:extLst>
          </p:cNvPr>
          <p:cNvSpPr txBox="1">
            <a:spLocks noChangeAspect="1"/>
          </p:cNvSpPr>
          <p:nvPr/>
        </p:nvSpPr>
        <p:spPr>
          <a:xfrm>
            <a:off x="3580546" y="586926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872DED36-C21A-3B4D-B5E9-9C715DA9CC9A}"/>
              </a:ext>
            </a:extLst>
          </p:cNvPr>
          <p:cNvSpPr txBox="1">
            <a:spLocks noChangeAspect="1"/>
          </p:cNvSpPr>
          <p:nvPr/>
        </p:nvSpPr>
        <p:spPr>
          <a:xfrm>
            <a:off x="3941700" y="478485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3776D035-B3F2-0F44-AA87-24BB380BA0ED}"/>
              </a:ext>
            </a:extLst>
          </p:cNvPr>
          <p:cNvSpPr txBox="1">
            <a:spLocks noChangeAspect="1"/>
          </p:cNvSpPr>
          <p:nvPr/>
        </p:nvSpPr>
        <p:spPr>
          <a:xfrm>
            <a:off x="3941700" y="514617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9CC706D5-CA29-DF4D-A844-BE2B9507A51B}"/>
              </a:ext>
            </a:extLst>
          </p:cNvPr>
          <p:cNvSpPr txBox="1">
            <a:spLocks noChangeAspect="1"/>
          </p:cNvSpPr>
          <p:nvPr/>
        </p:nvSpPr>
        <p:spPr>
          <a:xfrm>
            <a:off x="3941700" y="551041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5A647A0A-13CA-2E4F-A84C-290DCCB7EB72}"/>
              </a:ext>
            </a:extLst>
          </p:cNvPr>
          <p:cNvSpPr txBox="1">
            <a:spLocks noChangeAspect="1"/>
          </p:cNvSpPr>
          <p:nvPr/>
        </p:nvSpPr>
        <p:spPr>
          <a:xfrm>
            <a:off x="3941700" y="587174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443B4045-9EEE-6C4D-B7BC-17FF71F28073}"/>
              </a:ext>
            </a:extLst>
          </p:cNvPr>
          <p:cNvSpPr txBox="1">
            <a:spLocks noChangeAspect="1"/>
          </p:cNvSpPr>
          <p:nvPr/>
        </p:nvSpPr>
        <p:spPr>
          <a:xfrm>
            <a:off x="4310552" y="478485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835880CE-9C25-624E-A3E2-1D4A95A2723D}"/>
              </a:ext>
            </a:extLst>
          </p:cNvPr>
          <p:cNvSpPr txBox="1">
            <a:spLocks noChangeAspect="1"/>
          </p:cNvSpPr>
          <p:nvPr/>
        </p:nvSpPr>
        <p:spPr>
          <a:xfrm>
            <a:off x="4310552" y="514617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41D6F28D-1510-824E-B0D4-4FB775E3FA9B}"/>
              </a:ext>
            </a:extLst>
          </p:cNvPr>
          <p:cNvSpPr txBox="1">
            <a:spLocks noChangeAspect="1"/>
          </p:cNvSpPr>
          <p:nvPr/>
        </p:nvSpPr>
        <p:spPr>
          <a:xfrm>
            <a:off x="4310552" y="551041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2EC58CC1-37AD-664A-AA4E-A4AEBE75BE5D}"/>
              </a:ext>
            </a:extLst>
          </p:cNvPr>
          <p:cNvSpPr txBox="1">
            <a:spLocks noChangeAspect="1"/>
          </p:cNvSpPr>
          <p:nvPr/>
        </p:nvSpPr>
        <p:spPr>
          <a:xfrm>
            <a:off x="4310552" y="587174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7FF2BAC9-9525-4F49-A3DF-FE863F3CD4C7}"/>
              </a:ext>
            </a:extLst>
          </p:cNvPr>
          <p:cNvSpPr txBox="1">
            <a:spLocks noChangeAspect="1"/>
          </p:cNvSpPr>
          <p:nvPr/>
        </p:nvSpPr>
        <p:spPr>
          <a:xfrm>
            <a:off x="4692012" y="478485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63AFB80F-15F4-A044-B05A-BE48BBF8261C}"/>
              </a:ext>
            </a:extLst>
          </p:cNvPr>
          <p:cNvSpPr txBox="1">
            <a:spLocks noChangeAspect="1"/>
          </p:cNvSpPr>
          <p:nvPr/>
        </p:nvSpPr>
        <p:spPr>
          <a:xfrm>
            <a:off x="4692012" y="514617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7DB976A1-5BD9-0A47-B44E-471D9B0D577C}"/>
              </a:ext>
            </a:extLst>
          </p:cNvPr>
          <p:cNvSpPr txBox="1">
            <a:spLocks noChangeAspect="1"/>
          </p:cNvSpPr>
          <p:nvPr/>
        </p:nvSpPr>
        <p:spPr>
          <a:xfrm>
            <a:off x="4692012" y="551041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23ED03C1-CC51-8847-A6FF-43D30AB43182}"/>
              </a:ext>
            </a:extLst>
          </p:cNvPr>
          <p:cNvSpPr txBox="1">
            <a:spLocks noChangeAspect="1"/>
          </p:cNvSpPr>
          <p:nvPr/>
        </p:nvSpPr>
        <p:spPr>
          <a:xfrm>
            <a:off x="4692012" y="587174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E0FBE4D5-A9C1-A249-B636-66FFEC736DDD}"/>
              </a:ext>
            </a:extLst>
          </p:cNvPr>
          <p:cNvSpPr txBox="1">
            <a:spLocks noChangeAspect="1"/>
          </p:cNvSpPr>
          <p:nvPr/>
        </p:nvSpPr>
        <p:spPr>
          <a:xfrm>
            <a:off x="5078195" y="478352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EE8ABB0A-EF12-1744-B16C-FDEE8A5A2225}"/>
              </a:ext>
            </a:extLst>
          </p:cNvPr>
          <p:cNvSpPr txBox="1">
            <a:spLocks noChangeAspect="1"/>
          </p:cNvSpPr>
          <p:nvPr/>
        </p:nvSpPr>
        <p:spPr>
          <a:xfrm>
            <a:off x="5078195" y="514485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6238A777-0831-3244-9CAC-6DFE72279CE4}"/>
              </a:ext>
            </a:extLst>
          </p:cNvPr>
          <p:cNvSpPr txBox="1">
            <a:spLocks noChangeAspect="1"/>
          </p:cNvSpPr>
          <p:nvPr/>
        </p:nvSpPr>
        <p:spPr>
          <a:xfrm>
            <a:off x="5078195" y="550908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F1F7E275-D0E2-8C4A-8B50-C34249DC7C6C}"/>
              </a:ext>
            </a:extLst>
          </p:cNvPr>
          <p:cNvSpPr txBox="1">
            <a:spLocks noChangeAspect="1"/>
          </p:cNvSpPr>
          <p:nvPr/>
        </p:nvSpPr>
        <p:spPr>
          <a:xfrm>
            <a:off x="5078195" y="5870413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DF74DC07-DAB1-8A46-AF4C-CC65359D9D1E}"/>
              </a:ext>
            </a:extLst>
          </p:cNvPr>
          <p:cNvSpPr txBox="1">
            <a:spLocks noChangeAspect="1"/>
          </p:cNvSpPr>
          <p:nvPr/>
        </p:nvSpPr>
        <p:spPr>
          <a:xfrm>
            <a:off x="5439349" y="478599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EAE70582-5B7F-B84D-8560-6E56C47BECA3}"/>
              </a:ext>
            </a:extLst>
          </p:cNvPr>
          <p:cNvSpPr txBox="1">
            <a:spLocks noChangeAspect="1"/>
          </p:cNvSpPr>
          <p:nvPr/>
        </p:nvSpPr>
        <p:spPr>
          <a:xfrm>
            <a:off x="5439349" y="514732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5932E08C-C3C5-C748-8E81-792EC8A71D3E}"/>
              </a:ext>
            </a:extLst>
          </p:cNvPr>
          <p:cNvSpPr txBox="1">
            <a:spLocks noChangeAspect="1"/>
          </p:cNvSpPr>
          <p:nvPr/>
        </p:nvSpPr>
        <p:spPr>
          <a:xfrm>
            <a:off x="5439349" y="551156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B1A133E1-B631-EC4B-A782-6634B8A0EB58}"/>
              </a:ext>
            </a:extLst>
          </p:cNvPr>
          <p:cNvSpPr txBox="1">
            <a:spLocks noChangeAspect="1"/>
          </p:cNvSpPr>
          <p:nvPr/>
        </p:nvSpPr>
        <p:spPr>
          <a:xfrm>
            <a:off x="5439349" y="587288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4704B232-66FF-C14B-BB95-C781748496D4}"/>
              </a:ext>
            </a:extLst>
          </p:cNvPr>
          <p:cNvSpPr txBox="1">
            <a:spLocks noChangeAspect="1"/>
          </p:cNvSpPr>
          <p:nvPr/>
        </p:nvSpPr>
        <p:spPr>
          <a:xfrm>
            <a:off x="5798167" y="478855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1" name="TextBox 270">
            <a:extLst>
              <a:ext uri="{FF2B5EF4-FFF2-40B4-BE49-F238E27FC236}">
                <a16:creationId xmlns:a16="http://schemas.microsoft.com/office/drawing/2014/main" id="{6D5B084D-17A1-6A47-9154-7C4EA4E3DF9A}"/>
              </a:ext>
            </a:extLst>
          </p:cNvPr>
          <p:cNvSpPr txBox="1">
            <a:spLocks noChangeAspect="1"/>
          </p:cNvSpPr>
          <p:nvPr/>
        </p:nvSpPr>
        <p:spPr>
          <a:xfrm>
            <a:off x="5798167" y="514987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2" name="TextBox 271">
            <a:extLst>
              <a:ext uri="{FF2B5EF4-FFF2-40B4-BE49-F238E27FC236}">
                <a16:creationId xmlns:a16="http://schemas.microsoft.com/office/drawing/2014/main" id="{BAD40B07-DE1F-434F-AA5F-FA5A3328733F}"/>
              </a:ext>
            </a:extLst>
          </p:cNvPr>
          <p:cNvSpPr txBox="1">
            <a:spLocks noChangeAspect="1"/>
          </p:cNvSpPr>
          <p:nvPr/>
        </p:nvSpPr>
        <p:spPr>
          <a:xfrm>
            <a:off x="5798167" y="551411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E6BDE90C-AA2F-9744-B301-4D45022906E9}"/>
              </a:ext>
            </a:extLst>
          </p:cNvPr>
          <p:cNvSpPr txBox="1">
            <a:spLocks noChangeAspect="1"/>
          </p:cNvSpPr>
          <p:nvPr/>
        </p:nvSpPr>
        <p:spPr>
          <a:xfrm>
            <a:off x="5798167" y="58754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4A6FE2E4-B19B-0A4D-89FE-93997830CD22}"/>
              </a:ext>
            </a:extLst>
          </p:cNvPr>
          <p:cNvSpPr txBox="1">
            <a:spLocks noChangeAspect="1"/>
          </p:cNvSpPr>
          <p:nvPr/>
        </p:nvSpPr>
        <p:spPr>
          <a:xfrm>
            <a:off x="6179627" y="478855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1F92BD1E-C82A-F446-AE8B-BBCAC2AA8066}"/>
              </a:ext>
            </a:extLst>
          </p:cNvPr>
          <p:cNvSpPr txBox="1">
            <a:spLocks noChangeAspect="1"/>
          </p:cNvSpPr>
          <p:nvPr/>
        </p:nvSpPr>
        <p:spPr>
          <a:xfrm>
            <a:off x="6179627" y="514987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7D47D4BA-7DDF-6641-9BAF-EFD9DF674ED0}"/>
              </a:ext>
            </a:extLst>
          </p:cNvPr>
          <p:cNvSpPr txBox="1">
            <a:spLocks noChangeAspect="1"/>
          </p:cNvSpPr>
          <p:nvPr/>
        </p:nvSpPr>
        <p:spPr>
          <a:xfrm>
            <a:off x="6179627" y="551411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020D25FB-EE5A-D147-9885-2773C1BE6F31}"/>
              </a:ext>
            </a:extLst>
          </p:cNvPr>
          <p:cNvSpPr txBox="1">
            <a:spLocks noChangeAspect="1"/>
          </p:cNvSpPr>
          <p:nvPr/>
        </p:nvSpPr>
        <p:spPr>
          <a:xfrm>
            <a:off x="6179627" y="58754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33E78718-9A95-2D40-80C8-0EB260842F8B}"/>
              </a:ext>
            </a:extLst>
          </p:cNvPr>
          <p:cNvSpPr txBox="1">
            <a:spLocks noChangeAspect="1"/>
          </p:cNvSpPr>
          <p:nvPr/>
        </p:nvSpPr>
        <p:spPr>
          <a:xfrm>
            <a:off x="6565810" y="478722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C7D399DB-00E9-2D45-9DA0-6F68B3DB8911}"/>
              </a:ext>
            </a:extLst>
          </p:cNvPr>
          <p:cNvSpPr txBox="1">
            <a:spLocks noChangeAspect="1"/>
          </p:cNvSpPr>
          <p:nvPr/>
        </p:nvSpPr>
        <p:spPr>
          <a:xfrm>
            <a:off x="6565810" y="514855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0" name="TextBox 279">
            <a:extLst>
              <a:ext uri="{FF2B5EF4-FFF2-40B4-BE49-F238E27FC236}">
                <a16:creationId xmlns:a16="http://schemas.microsoft.com/office/drawing/2014/main" id="{2CD76C07-209B-504E-9216-884FA0362BCD}"/>
              </a:ext>
            </a:extLst>
          </p:cNvPr>
          <p:cNvSpPr txBox="1">
            <a:spLocks noChangeAspect="1"/>
          </p:cNvSpPr>
          <p:nvPr/>
        </p:nvSpPr>
        <p:spPr>
          <a:xfrm>
            <a:off x="6565810" y="551278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1" name="TextBox 280">
            <a:extLst>
              <a:ext uri="{FF2B5EF4-FFF2-40B4-BE49-F238E27FC236}">
                <a16:creationId xmlns:a16="http://schemas.microsoft.com/office/drawing/2014/main" id="{33624DD1-A79E-F443-B7FB-D1CB1744FBC3}"/>
              </a:ext>
            </a:extLst>
          </p:cNvPr>
          <p:cNvSpPr txBox="1">
            <a:spLocks noChangeAspect="1"/>
          </p:cNvSpPr>
          <p:nvPr/>
        </p:nvSpPr>
        <p:spPr>
          <a:xfrm>
            <a:off x="6565810" y="587411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2" name="TextBox 281">
            <a:extLst>
              <a:ext uri="{FF2B5EF4-FFF2-40B4-BE49-F238E27FC236}">
                <a16:creationId xmlns:a16="http://schemas.microsoft.com/office/drawing/2014/main" id="{2FC99014-49A9-D14B-BE09-CDFD63F39FE7}"/>
              </a:ext>
            </a:extLst>
          </p:cNvPr>
          <p:cNvSpPr txBox="1">
            <a:spLocks noChangeAspect="1"/>
          </p:cNvSpPr>
          <p:nvPr/>
        </p:nvSpPr>
        <p:spPr>
          <a:xfrm>
            <a:off x="6926964" y="478969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11D374E7-56D2-0341-A88C-A92638559289}"/>
              </a:ext>
            </a:extLst>
          </p:cNvPr>
          <p:cNvSpPr txBox="1">
            <a:spLocks noChangeAspect="1"/>
          </p:cNvSpPr>
          <p:nvPr/>
        </p:nvSpPr>
        <p:spPr>
          <a:xfrm>
            <a:off x="6926964" y="515102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6FC57624-E83A-A749-A870-680255AE9123}"/>
              </a:ext>
            </a:extLst>
          </p:cNvPr>
          <p:cNvSpPr txBox="1">
            <a:spLocks noChangeAspect="1"/>
          </p:cNvSpPr>
          <p:nvPr/>
        </p:nvSpPr>
        <p:spPr>
          <a:xfrm>
            <a:off x="6926964" y="551526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5BE334E6-68EC-084A-849D-83E1E748B6E2}"/>
              </a:ext>
            </a:extLst>
          </p:cNvPr>
          <p:cNvSpPr txBox="1">
            <a:spLocks noChangeAspect="1"/>
          </p:cNvSpPr>
          <p:nvPr/>
        </p:nvSpPr>
        <p:spPr>
          <a:xfrm>
            <a:off x="6926964" y="587658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F110DA50-73FC-6345-9DEC-89589A100971}"/>
              </a:ext>
            </a:extLst>
          </p:cNvPr>
          <p:cNvSpPr txBox="1">
            <a:spLocks noChangeAspect="1"/>
          </p:cNvSpPr>
          <p:nvPr/>
        </p:nvSpPr>
        <p:spPr>
          <a:xfrm>
            <a:off x="7288118" y="479044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679428EA-DDC4-FD4E-A642-1A9D61E431E3}"/>
              </a:ext>
            </a:extLst>
          </p:cNvPr>
          <p:cNvSpPr txBox="1">
            <a:spLocks noChangeAspect="1"/>
          </p:cNvSpPr>
          <p:nvPr/>
        </p:nvSpPr>
        <p:spPr>
          <a:xfrm>
            <a:off x="7288118" y="551601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19810774-F7DD-C948-A4CC-A589898A261E}"/>
              </a:ext>
            </a:extLst>
          </p:cNvPr>
          <p:cNvSpPr txBox="1">
            <a:spLocks noChangeAspect="1"/>
          </p:cNvSpPr>
          <p:nvPr/>
        </p:nvSpPr>
        <p:spPr>
          <a:xfrm>
            <a:off x="7288118" y="587733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F403B58A-8121-5B49-83F0-03AC67152D74}"/>
              </a:ext>
            </a:extLst>
          </p:cNvPr>
          <p:cNvSpPr txBox="1">
            <a:spLocks noChangeAspect="1"/>
          </p:cNvSpPr>
          <p:nvPr/>
        </p:nvSpPr>
        <p:spPr>
          <a:xfrm>
            <a:off x="7669578" y="479044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0" name="TextBox 289">
            <a:extLst>
              <a:ext uri="{FF2B5EF4-FFF2-40B4-BE49-F238E27FC236}">
                <a16:creationId xmlns:a16="http://schemas.microsoft.com/office/drawing/2014/main" id="{F9DF7708-4A06-6443-92E7-2B21F1E44256}"/>
              </a:ext>
            </a:extLst>
          </p:cNvPr>
          <p:cNvSpPr txBox="1">
            <a:spLocks noChangeAspect="1"/>
          </p:cNvSpPr>
          <p:nvPr/>
        </p:nvSpPr>
        <p:spPr>
          <a:xfrm>
            <a:off x="7669578" y="551601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136E058C-F78B-EB40-9D7D-600964316C61}"/>
              </a:ext>
            </a:extLst>
          </p:cNvPr>
          <p:cNvSpPr txBox="1">
            <a:spLocks noChangeAspect="1"/>
          </p:cNvSpPr>
          <p:nvPr/>
        </p:nvSpPr>
        <p:spPr>
          <a:xfrm>
            <a:off x="7669578" y="587733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FADAC92A-2F81-7E47-987E-8B8C18D6E913}"/>
              </a:ext>
            </a:extLst>
          </p:cNvPr>
          <p:cNvSpPr txBox="1">
            <a:spLocks noChangeAspect="1"/>
          </p:cNvSpPr>
          <p:nvPr/>
        </p:nvSpPr>
        <p:spPr>
          <a:xfrm>
            <a:off x="8055761" y="478912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7B9A1629-0C8C-4A46-B7A7-902FF7A18404}"/>
              </a:ext>
            </a:extLst>
          </p:cNvPr>
          <p:cNvSpPr txBox="1">
            <a:spLocks noChangeAspect="1"/>
          </p:cNvSpPr>
          <p:nvPr/>
        </p:nvSpPr>
        <p:spPr>
          <a:xfrm>
            <a:off x="8055761" y="551468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AAC3CDDA-D8BA-B147-9FC4-99B269334AB7}"/>
              </a:ext>
            </a:extLst>
          </p:cNvPr>
          <p:cNvSpPr txBox="1">
            <a:spLocks noChangeAspect="1"/>
          </p:cNvSpPr>
          <p:nvPr/>
        </p:nvSpPr>
        <p:spPr>
          <a:xfrm>
            <a:off x="8055761" y="5876012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B0F8B024-666F-CD40-BFF1-383DF41EEAEB}"/>
              </a:ext>
            </a:extLst>
          </p:cNvPr>
          <p:cNvSpPr txBox="1">
            <a:spLocks noChangeAspect="1"/>
          </p:cNvSpPr>
          <p:nvPr/>
        </p:nvSpPr>
        <p:spPr>
          <a:xfrm>
            <a:off x="8416915" y="479159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9F27FE7A-A0B3-D246-93C4-0FBE787C788D}"/>
              </a:ext>
            </a:extLst>
          </p:cNvPr>
          <p:cNvSpPr txBox="1">
            <a:spLocks noChangeAspect="1"/>
          </p:cNvSpPr>
          <p:nvPr/>
        </p:nvSpPr>
        <p:spPr>
          <a:xfrm>
            <a:off x="8416915" y="5517159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89F588EC-D128-CE48-AEBC-4474074EDFBC}"/>
              </a:ext>
            </a:extLst>
          </p:cNvPr>
          <p:cNvSpPr txBox="1">
            <a:spLocks noChangeAspect="1"/>
          </p:cNvSpPr>
          <p:nvPr/>
        </p:nvSpPr>
        <p:spPr>
          <a:xfrm>
            <a:off x="8416915" y="5878486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98" name="TextBox 297">
            <a:extLst>
              <a:ext uri="{FF2B5EF4-FFF2-40B4-BE49-F238E27FC236}">
                <a16:creationId xmlns:a16="http://schemas.microsoft.com/office/drawing/2014/main" id="{E9E92B00-ADFB-664B-94CC-45B57266C7E0}"/>
              </a:ext>
            </a:extLst>
          </p:cNvPr>
          <p:cNvSpPr txBox="1"/>
          <p:nvPr/>
        </p:nvSpPr>
        <p:spPr>
          <a:xfrm>
            <a:off x="7161128" y="6488668"/>
            <a:ext cx="180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Status Characters</a:t>
            </a:r>
          </a:p>
        </p:txBody>
      </p:sp>
      <p:sp>
        <p:nvSpPr>
          <p:cNvPr id="299" name="Double Brace 298">
            <a:extLst>
              <a:ext uri="{FF2B5EF4-FFF2-40B4-BE49-F238E27FC236}">
                <a16:creationId xmlns:a16="http://schemas.microsoft.com/office/drawing/2014/main" id="{D2512B48-7329-FC46-B592-574E2DEFC340}"/>
              </a:ext>
            </a:extLst>
          </p:cNvPr>
          <p:cNvSpPr/>
          <p:nvPr/>
        </p:nvSpPr>
        <p:spPr>
          <a:xfrm rot="16200000">
            <a:off x="7341605" y="5122354"/>
            <a:ext cx="1373582" cy="1509610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58C722D4-E992-AF4B-8AE8-E1B66FB32DF6}"/>
              </a:ext>
            </a:extLst>
          </p:cNvPr>
          <p:cNvSpPr txBox="1">
            <a:spLocks noChangeAspect="1"/>
          </p:cNvSpPr>
          <p:nvPr/>
        </p:nvSpPr>
        <p:spPr>
          <a:xfrm>
            <a:off x="7288118" y="5151776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9C39E3AF-43CC-E348-BA06-24A1848E4DBA}"/>
              </a:ext>
            </a:extLst>
          </p:cNvPr>
          <p:cNvSpPr txBox="1">
            <a:spLocks noChangeAspect="1"/>
          </p:cNvSpPr>
          <p:nvPr/>
        </p:nvSpPr>
        <p:spPr>
          <a:xfrm>
            <a:off x="7669578" y="5151776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21348ECE-158E-E248-8B33-FE4BD8224826}"/>
              </a:ext>
            </a:extLst>
          </p:cNvPr>
          <p:cNvSpPr txBox="1">
            <a:spLocks noChangeAspect="1"/>
          </p:cNvSpPr>
          <p:nvPr/>
        </p:nvSpPr>
        <p:spPr>
          <a:xfrm>
            <a:off x="8055761" y="5150449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BE292955-FAF7-AB41-9AD5-FCEA49AA547D}"/>
              </a:ext>
            </a:extLst>
          </p:cNvPr>
          <p:cNvSpPr txBox="1">
            <a:spLocks noChangeAspect="1"/>
          </p:cNvSpPr>
          <p:nvPr/>
        </p:nvSpPr>
        <p:spPr>
          <a:xfrm>
            <a:off x="8416915" y="5152923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EDC98213-3685-FA49-90CD-A9C33851A655}"/>
              </a:ext>
            </a:extLst>
          </p:cNvPr>
          <p:cNvSpPr txBox="1"/>
          <p:nvPr/>
        </p:nvSpPr>
        <p:spPr>
          <a:xfrm>
            <a:off x="1333069" y="4785997"/>
            <a:ext cx="5948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     1     8     3    0     0     0     0     0     0     0     0     0    0      0    0</a:t>
            </a:r>
          </a:p>
        </p:txBody>
      </p:sp>
      <p:sp>
        <p:nvSpPr>
          <p:cNvPr id="305" name="TextBox 304">
            <a:extLst>
              <a:ext uri="{FF2B5EF4-FFF2-40B4-BE49-F238E27FC236}">
                <a16:creationId xmlns:a16="http://schemas.microsoft.com/office/drawing/2014/main" id="{5A9D97AD-3BCE-D647-83D0-2E53F33AE12D}"/>
              </a:ext>
            </a:extLst>
          </p:cNvPr>
          <p:cNvSpPr txBox="1"/>
          <p:nvPr/>
        </p:nvSpPr>
        <p:spPr>
          <a:xfrm>
            <a:off x="1325288" y="5134981"/>
            <a:ext cx="5948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      0     2     A    0     0     0     0     0     0     0     0     0    0      0    0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id="{6717C64E-23F0-554D-8D74-D8EC7479AA1E}"/>
              </a:ext>
            </a:extLst>
          </p:cNvPr>
          <p:cNvSpPr txBox="1"/>
          <p:nvPr/>
        </p:nvSpPr>
        <p:spPr>
          <a:xfrm>
            <a:off x="1661801" y="4381626"/>
            <a:ext cx="3082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RAM chip 0 after addition</a:t>
            </a:r>
          </a:p>
        </p:txBody>
      </p:sp>
    </p:spTree>
    <p:extLst>
      <p:ext uri="{BB962C8B-B14F-4D97-AF65-F5344CB8AC3E}">
        <p14:creationId xmlns:p14="http://schemas.microsoft.com/office/powerpoint/2010/main" val="1332441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08765087-4529-9243-853B-1B6B298A34E0}"/>
              </a:ext>
            </a:extLst>
          </p:cNvPr>
          <p:cNvGrpSpPr/>
          <p:nvPr/>
        </p:nvGrpSpPr>
        <p:grpSpPr>
          <a:xfrm>
            <a:off x="5515784" y="1095763"/>
            <a:ext cx="6010343" cy="5177073"/>
            <a:chOff x="1940212" y="1175903"/>
            <a:chExt cx="6010343" cy="5177073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B70F0F0-CF3F-6644-8E03-27DEB174A36B}"/>
                </a:ext>
              </a:extLst>
            </p:cNvPr>
            <p:cNvGrpSpPr/>
            <p:nvPr/>
          </p:nvGrpSpPr>
          <p:grpSpPr>
            <a:xfrm>
              <a:off x="1940212" y="1175903"/>
              <a:ext cx="5348862" cy="5177073"/>
              <a:chOff x="1940212" y="1175903"/>
              <a:chExt cx="5348862" cy="5177073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84A29CC-BACE-BB49-9446-1B030AEBDC91}"/>
                  </a:ext>
                </a:extLst>
              </p:cNvPr>
              <p:cNvGrpSpPr/>
              <p:nvPr/>
            </p:nvGrpSpPr>
            <p:grpSpPr>
              <a:xfrm>
                <a:off x="2731675" y="1175903"/>
                <a:ext cx="3524531" cy="5177073"/>
                <a:chOff x="404112" y="1135836"/>
                <a:chExt cx="3524531" cy="5177073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160BD7D1-5ABA-114C-A0AF-CB603648744F}"/>
                    </a:ext>
                  </a:extLst>
                </p:cNvPr>
                <p:cNvGrpSpPr/>
                <p:nvPr/>
              </p:nvGrpSpPr>
              <p:grpSpPr>
                <a:xfrm>
                  <a:off x="1659953" y="1135836"/>
                  <a:ext cx="2268690" cy="5177073"/>
                  <a:chOff x="2854908" y="1095769"/>
                  <a:chExt cx="2268690" cy="5177073"/>
                </a:xfrm>
              </p:grpSpPr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156CF6C1-0BC1-384B-ADD6-0D3C772902F5}"/>
                      </a:ext>
                    </a:extLst>
                  </p:cNvPr>
                  <p:cNvGrpSpPr/>
                  <p:nvPr/>
                </p:nvGrpSpPr>
                <p:grpSpPr>
                  <a:xfrm>
                    <a:off x="2854908" y="1095769"/>
                    <a:ext cx="2268690" cy="5177073"/>
                    <a:chOff x="2854908" y="1095769"/>
                    <a:chExt cx="2268690" cy="5177073"/>
                  </a:xfrm>
                </p:grpSpPr>
                <p:sp>
                  <p:nvSpPr>
                    <p:cNvPr id="4" name="Rectangle 3">
                      <a:extLst>
                        <a:ext uri="{FF2B5EF4-FFF2-40B4-BE49-F238E27FC236}">
                          <a16:creationId xmlns:a16="http://schemas.microsoft.com/office/drawing/2014/main" id="{162A526B-682F-264E-9D85-EEBA426C81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1402772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" name="Rectangle 5">
                      <a:extLst>
                        <a:ext uri="{FF2B5EF4-FFF2-40B4-BE49-F238E27FC236}">
                          <a16:creationId xmlns:a16="http://schemas.microsoft.com/office/drawing/2014/main" id="{42F487B7-CA62-B74D-9C7C-62D9165D2E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2000044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" name="Rectangle 6">
                      <a:extLst>
                        <a:ext uri="{FF2B5EF4-FFF2-40B4-BE49-F238E27FC236}">
                          <a16:creationId xmlns:a16="http://schemas.microsoft.com/office/drawing/2014/main" id="{1A4B9C2C-8D3D-C045-A3A2-E36A31BC78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256074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" name="Rectangle 7">
                      <a:extLst>
                        <a:ext uri="{FF2B5EF4-FFF2-40B4-BE49-F238E27FC236}">
                          <a16:creationId xmlns:a16="http://schemas.microsoft.com/office/drawing/2014/main" id="{884185DB-77B5-4144-B793-709ADF81C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15801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7156B845-3269-7747-BB69-B99BB762D0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699817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" name="Rectangle 9">
                      <a:extLst>
                        <a:ext uri="{FF2B5EF4-FFF2-40B4-BE49-F238E27FC236}">
                          <a16:creationId xmlns:a16="http://schemas.microsoft.com/office/drawing/2014/main" id="{FB085937-9E2E-1041-AA75-20D3C9E34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4297089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" name="Rectangle 10">
                      <a:extLst>
                        <a:ext uri="{FF2B5EF4-FFF2-40B4-BE49-F238E27FC236}">
                          <a16:creationId xmlns:a16="http://schemas.microsoft.com/office/drawing/2014/main" id="{79C92C71-2C35-9E43-A348-E712BC7DBF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484679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2" name="Rectangle 11">
                      <a:extLst>
                        <a:ext uri="{FF2B5EF4-FFF2-40B4-BE49-F238E27FC236}">
                          <a16:creationId xmlns:a16="http://schemas.microsoft.com/office/drawing/2014/main" id="{419CB047-D3BA-C443-BF66-8CBF12A88B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544406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" name="TextBox 4">
                      <a:extLst>
                        <a:ext uri="{FF2B5EF4-FFF2-40B4-BE49-F238E27FC236}">
                          <a16:creationId xmlns:a16="http://schemas.microsoft.com/office/drawing/2014/main" id="{F74D46F4-EA6F-C54B-AF82-844633E6F89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54440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16</a:t>
                      </a:r>
                      <a:endParaRPr lang="en-US" dirty="0"/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377E9EA6-4298-B044-B3A2-1DC7850E023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83837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15</a:t>
                      </a:r>
                      <a:endParaRPr lang="en-US" dirty="0"/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A6583B3D-8765-4D4D-AD74-534A853BE42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27659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14</a:t>
                      </a:r>
                      <a:endParaRPr lang="en-US" dirty="0"/>
                    </a:p>
                  </p:txBody>
                </p:sp>
                <p:sp>
                  <p:nvSpPr>
                    <p:cNvPr id="16" name="TextBox 15">
                      <a:extLst>
                        <a:ext uri="{FF2B5EF4-FFF2-40B4-BE49-F238E27FC236}">
                          <a16:creationId xmlns:a16="http://schemas.microsoft.com/office/drawing/2014/main" id="{40EFBFB4-192E-984B-9586-ECD1701806B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367090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13</a:t>
                      </a:r>
                      <a:endParaRPr lang="en-US" dirty="0"/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C0A34CBC-4865-DF49-A0D7-FC369650FB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314762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12</a:t>
                      </a:r>
                      <a:endParaRPr lang="en-US" dirty="0"/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574A1F26-3736-EE4F-83B1-E403411FA0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254193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11</a:t>
                      </a:r>
                      <a:endParaRPr lang="en-US" dirty="0"/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5CC245CA-59BC-FF4A-B6CB-0716E4E294D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198015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10</a:t>
                      </a:r>
                      <a:endParaRPr lang="en-US" dirty="0"/>
                    </a:p>
                  </p:txBody>
                </p: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C1826819-9435-5441-B2FC-E04867D1F76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8" y="13744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9</a:t>
                      </a:r>
                    </a:p>
                  </p:txBody>
                </p: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70B56535-3F22-7949-94C2-70D9718AAB8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37446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</a:p>
                  </p:txBody>
                </p:sp>
                <p:sp>
                  <p:nvSpPr>
                    <p:cNvPr id="22" name="TextBox 21">
                      <a:extLst>
                        <a:ext uri="{FF2B5EF4-FFF2-40B4-BE49-F238E27FC236}">
                          <a16:creationId xmlns:a16="http://schemas.microsoft.com/office/drawing/2014/main" id="{E5758700-864D-AC44-9815-3EA5B2D7006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98267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p:txBody>
                </p:sp>
                <p:sp>
                  <p:nvSpPr>
                    <p:cNvPr id="23" name="TextBox 22">
                      <a:extLst>
                        <a:ext uri="{FF2B5EF4-FFF2-40B4-BE49-F238E27FC236}">
                          <a16:creationId xmlns:a16="http://schemas.microsoft.com/office/drawing/2014/main" id="{ED3EBAE8-DB35-9A43-8256-7CC2691DB0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2555226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F482B356-4C8A-5944-9E50-6334C6337F2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313275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p:txBody>
                </p:sp>
                <p:sp>
                  <p:nvSpPr>
                    <p:cNvPr id="25" name="TextBox 24">
                      <a:extLst>
                        <a:ext uri="{FF2B5EF4-FFF2-40B4-BE49-F238E27FC236}">
                          <a16:creationId xmlns:a16="http://schemas.microsoft.com/office/drawing/2014/main" id="{ED90DD4C-3B06-D840-9D5B-0A7AC35468B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3679468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p:txBody>
                </p:sp>
                <p:sp>
                  <p:nvSpPr>
                    <p:cNvPr id="26" name="TextBox 25">
                      <a:extLst>
                        <a:ext uri="{FF2B5EF4-FFF2-40B4-BE49-F238E27FC236}">
                          <a16:creationId xmlns:a16="http://schemas.microsoft.com/office/drawing/2014/main" id="{ED5AE710-FDE2-C841-A0B2-FCCD1C2616B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428768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p:txBody>
                </p:sp>
                <p:sp>
                  <p:nvSpPr>
                    <p:cNvPr id="27" name="TextBox 26">
                      <a:extLst>
                        <a:ext uri="{FF2B5EF4-FFF2-40B4-BE49-F238E27FC236}">
                          <a16:creationId xmlns:a16="http://schemas.microsoft.com/office/drawing/2014/main" id="{0132DDA6-D48E-B948-8A62-016AA473EF9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486023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p:txBody>
                </p:sp>
                <p:sp>
                  <p:nvSpPr>
                    <p:cNvPr id="28" name="TextBox 27">
                      <a:extLst>
                        <a:ext uri="{FF2B5EF4-FFF2-40B4-BE49-F238E27FC236}">
                          <a16:creationId xmlns:a16="http://schemas.microsoft.com/office/drawing/2014/main" id="{1AD38BCB-FC59-0240-8BEC-AAB1E6926E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543776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p:txBody>
                </p:sp>
                <p:sp>
                  <p:nvSpPr>
                    <p:cNvPr id="2" name="Rectangle 1">
                      <a:extLst>
                        <a:ext uri="{FF2B5EF4-FFF2-40B4-BE49-F238E27FC236}">
                          <a16:creationId xmlns:a16="http://schemas.microsoft.com/office/drawing/2014/main" id="{90323245-E493-C744-85FB-20C573343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7291" y="1095769"/>
                      <a:ext cx="1600794" cy="4947797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" name="Oval 2">
                      <a:extLst>
                        <a:ext uri="{FF2B5EF4-FFF2-40B4-BE49-F238E27FC236}">
                          <a16:creationId xmlns:a16="http://schemas.microsoft.com/office/drawing/2014/main" id="{BB3CA70C-4C58-2D45-B548-43CA1110D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8728" y="5894424"/>
                      <a:ext cx="378418" cy="37841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p:txBody>
                </p:sp>
              </p:grp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B35441E-F1F7-B948-A70F-16B7905F5C68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3559106" y="3264318"/>
                    <a:ext cx="87716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/>
                        </a:solidFill>
                      </a:rPr>
                      <a:t>i4004</a:t>
                    </a:r>
                  </a:p>
                </p:txBody>
              </p:sp>
            </p:grp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D5650B8-2C5A-D949-A538-B4321861C5AC}"/>
                    </a:ext>
                  </a:extLst>
                </p:cNvPr>
                <p:cNvSpPr txBox="1"/>
                <p:nvPr/>
              </p:nvSpPr>
              <p:spPr>
                <a:xfrm>
                  <a:off x="850196" y="1414529"/>
                  <a:ext cx="70198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Reset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83D6930B-BF6D-2346-8676-9D2E82A562BB}"/>
                    </a:ext>
                  </a:extLst>
                </p:cNvPr>
                <p:cNvSpPr txBox="1"/>
                <p:nvPr/>
              </p:nvSpPr>
              <p:spPr>
                <a:xfrm>
                  <a:off x="996262" y="1959096"/>
                  <a:ext cx="55592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Test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F921922E-DEF9-B94F-9513-594575CBB810}"/>
                    </a:ext>
                  </a:extLst>
                </p:cNvPr>
                <p:cNvSpPr txBox="1"/>
                <p:nvPr/>
              </p:nvSpPr>
              <p:spPr>
                <a:xfrm>
                  <a:off x="504139" y="2515101"/>
                  <a:ext cx="104804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CM-ROM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D853606E-3C8C-9B46-A895-539042729362}"/>
                    </a:ext>
                  </a:extLst>
                </p:cNvPr>
                <p:cNvSpPr txBox="1"/>
                <p:nvPr/>
              </p:nvSpPr>
              <p:spPr>
                <a:xfrm>
                  <a:off x="1046916" y="3059668"/>
                  <a:ext cx="50526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V</a:t>
                  </a:r>
                  <a:r>
                    <a:rPr lang="en-US" baseline="-25000" dirty="0"/>
                    <a:t>DD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F680FDA0-4915-4640-B858-0AA74DC34C00}"/>
                    </a:ext>
                  </a:extLst>
                </p:cNvPr>
                <p:cNvSpPr txBox="1"/>
                <p:nvPr/>
              </p:nvSpPr>
              <p:spPr>
                <a:xfrm>
                  <a:off x="404112" y="3677227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CM-RAM3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95C4066-BFDC-9742-8A47-18106B88EC76}"/>
                    </a:ext>
                  </a:extLst>
                </p:cNvPr>
                <p:cNvSpPr txBox="1"/>
                <p:nvPr/>
              </p:nvSpPr>
              <p:spPr>
                <a:xfrm>
                  <a:off x="404112" y="426619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CM-RAM2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0FF1CCB-D146-5E47-AB48-CCDE3FFAB840}"/>
                    </a:ext>
                  </a:extLst>
                </p:cNvPr>
                <p:cNvSpPr txBox="1"/>
                <p:nvPr/>
              </p:nvSpPr>
              <p:spPr>
                <a:xfrm>
                  <a:off x="404112" y="484766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CM-RAM1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57CBFF0-721D-494D-A3CC-AC0AF1CD18B3}"/>
                    </a:ext>
                  </a:extLst>
                </p:cNvPr>
                <p:cNvSpPr txBox="1"/>
                <p:nvPr/>
              </p:nvSpPr>
              <p:spPr>
                <a:xfrm>
                  <a:off x="404112" y="5418059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CM-RAM0</a:t>
                  </a:r>
                </a:p>
              </p:txBody>
            </p:sp>
          </p:grpSp>
          <p:sp>
            <p:nvSpPr>
              <p:cNvPr id="43" name="Double Brace 42">
                <a:extLst>
                  <a:ext uri="{FF2B5EF4-FFF2-40B4-BE49-F238E27FC236}">
                    <a16:creationId xmlns:a16="http://schemas.microsoft.com/office/drawing/2014/main" id="{0DAD5FD4-331B-4348-B5C1-F3867B97935A}"/>
                  </a:ext>
                </a:extLst>
              </p:cNvPr>
              <p:cNvSpPr/>
              <p:nvPr/>
            </p:nvSpPr>
            <p:spPr>
              <a:xfrm>
                <a:off x="2614256" y="2557111"/>
                <a:ext cx="2025711" cy="394824"/>
              </a:xfrm>
              <a:prstGeom prst="bracePair">
                <a:avLst>
                  <a:gd name="adj" fmla="val 22622"/>
                </a:avLst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6E8684FC-CB28-5342-A5AE-E41843B470EA}"/>
                  </a:ext>
                </a:extLst>
              </p:cNvPr>
              <p:cNvSpPr txBox="1"/>
              <p:nvPr/>
            </p:nvSpPr>
            <p:spPr>
              <a:xfrm>
                <a:off x="1940212" y="2458271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8724525-E23B-E147-BF47-0A29CE9374A5}"/>
                  </a:ext>
                </a:extLst>
              </p:cNvPr>
              <p:cNvSpPr txBox="1"/>
              <p:nvPr/>
            </p:nvSpPr>
            <p:spPr>
              <a:xfrm>
                <a:off x="1940212" y="4473398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Outputs</a:t>
                </a:r>
              </a:p>
            </p:txBody>
          </p:sp>
          <p:sp>
            <p:nvSpPr>
              <p:cNvPr id="47" name="Double Brace 46">
                <a:extLst>
                  <a:ext uri="{FF2B5EF4-FFF2-40B4-BE49-F238E27FC236}">
                    <a16:creationId xmlns:a16="http://schemas.microsoft.com/office/drawing/2014/main" id="{B92355B1-C777-3340-BF54-A8CDB40B8A13}"/>
                  </a:ext>
                </a:extLst>
              </p:cNvPr>
              <p:cNvSpPr/>
              <p:nvPr/>
            </p:nvSpPr>
            <p:spPr>
              <a:xfrm>
                <a:off x="2529110" y="3758700"/>
                <a:ext cx="4759964" cy="206697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6516664" y="3193295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6480121" y="2591289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1</a:t>
              </a:r>
              <a:endParaRPr lang="en-US" baseline="-250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566F70D-EA9A-0740-80E1-366913FF3AB0}"/>
                </a:ext>
              </a:extLst>
            </p:cNvPr>
            <p:cNvSpPr txBox="1"/>
            <p:nvPr/>
          </p:nvSpPr>
          <p:spPr>
            <a:xfrm>
              <a:off x="6475046" y="2060286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2</a:t>
              </a:r>
              <a:endParaRPr lang="en-US" baseline="-250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6475046" y="1453462"/>
              <a:ext cx="10330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Sync-Out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6512256" y="3698047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D3</a:t>
              </a:r>
              <a:endParaRPr lang="en-US" baseline="-25000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6480667" y="4288732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D2</a:t>
              </a:r>
              <a:endParaRPr lang="en-US" baseline="-250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6464079" y="4945778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D1</a:t>
              </a:r>
              <a:endParaRPr lang="en-US" baseline="-2500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ECCEFF-15CB-794B-B8F4-DF0A1B64D8E1}"/>
                </a:ext>
              </a:extLst>
            </p:cNvPr>
            <p:cNvSpPr txBox="1"/>
            <p:nvPr/>
          </p:nvSpPr>
          <p:spPr>
            <a:xfrm>
              <a:off x="6432490" y="5536463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D0</a:t>
              </a:r>
              <a:endParaRPr lang="en-US" baseline="-25000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4415EAE-DA0E-ED41-8ED0-C903A6DD0487}"/>
                </a:ext>
              </a:extLst>
            </p:cNvPr>
            <p:cNvSpPr txBox="1"/>
            <p:nvPr/>
          </p:nvSpPr>
          <p:spPr>
            <a:xfrm>
              <a:off x="7498187" y="4530280"/>
              <a:ext cx="452368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Data</a:t>
              </a:r>
            </a:p>
            <a:p>
              <a:pPr algn="ctr"/>
              <a:r>
                <a:rPr lang="en-US" sz="1100" dirty="0"/>
                <a:t>Bus</a:t>
              </a:r>
            </a:p>
            <a:p>
              <a:pPr algn="ctr"/>
              <a:r>
                <a:rPr lang="en-US" sz="1100" dirty="0"/>
                <a:t>I/O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ABA3A625-0C6C-DF45-A0F3-63A698A384F4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43D98BBB-0473-F445-907C-65A08B8A1A58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5E4ED677-F1E0-0341-9124-0EF8842C1955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D40E30CE-72D9-6946-9F62-6EFBD543E6F6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4C696AC0-BF99-CA4F-A1BB-3F3C0BCD302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7B23E8E-8133-FC49-B774-B1E603DF366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56C4E8F-262D-E54E-BDB3-0D57F7FBE3C1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F9AD7BAA-68AB-214A-B22D-67ADC84FA77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176B92AA-41F3-144C-8884-A3970AABF858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1D0AEC00-696F-C941-A7CE-F4FAC90FDE11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CF512852-94C6-7F4F-B80B-A31338D6CCFB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0118EFA2-976B-C447-B038-DAB8A436B243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16AF76CE-2B1C-CB4D-8768-A3B592A6F8F5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ABA1D17-CE26-EC48-9517-67446AAA333A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B3783C10-8A33-1C48-AA63-C8328058D465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261F1B69-40CD-3342-B632-CAABB5032157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D22B94C4-6E34-524D-823B-095228DF5CC3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5D3FBA8-B06D-2540-A2D4-A60504DFA663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40389188-F3CB-EC43-AD72-297A60064596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1D7198F-C213-F64B-964F-4A1B246E073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AC4C1F42-FA8E-FE44-95DC-B726ACAF003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124793A6-C533-4E4D-BB7C-49C21ED8893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B6FCBAC-C0CF-D64E-A671-3F011F939C2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F3D0C314-28A6-AD45-87F9-18931A20EB2F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64569688-E980-894B-A885-06A334DBCB60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F558DB5-D009-0D4C-9956-E006C964BAB9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4BA1D58A-2F7C-684F-9CE9-6982A69D863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0B0BC219-AB56-414E-A48A-C9EC33904CF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EF19B71-DEDD-DB4E-887E-4291F42DECF0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DC3FE65-2063-454B-8D07-B83AC735BB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2E177FD8-7665-DD45-946B-95A069C9E57F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13FEF010-B253-9F40-B97A-CB7EC90DF1F0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5D8BC77-CED7-5B49-B380-3351457EFFFF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01032BBB-F5C6-DE4B-9708-45854162CC29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BAC64C0D-F03F-B444-B37D-2B1C93526B08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DE27145-56E8-5145-8D04-3A9D735C7FF2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D454EBD-224F-F249-9AEF-F5F571DDA32F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696EB16-EC01-2345-9C49-6D6287E9FA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FAA944D9-3788-F346-9FBB-9E92166F20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945674"/>
              </p:ext>
            </p:extLst>
          </p:nvPr>
        </p:nvGraphicFramePr>
        <p:xfrm>
          <a:off x="57566" y="264250"/>
          <a:ext cx="5438480" cy="3185160"/>
        </p:xfrm>
        <a:graphic>
          <a:graphicData uri="http://schemas.openxmlformats.org/drawingml/2006/table">
            <a:tbl>
              <a:tblPr/>
              <a:tblGrid>
                <a:gridCol w="185545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299661">
                  <a:extLst>
                    <a:ext uri="{9D8B030D-6E8A-4147-A177-3AD203B41FA5}">
                      <a16:colId xmlns:a16="http://schemas.microsoft.com/office/drawing/2014/main" val="2101547251"/>
                    </a:ext>
                  </a:extLst>
                </a:gridCol>
                <a:gridCol w="3283363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November 15, 1971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4-bit microprocessor (8-bit instructions)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Frequency: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500KHz - 740KHz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2,300 (10 microns)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Addressable Memory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4096x8-bit ROM and 1280x4-bit RAM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011943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Instructions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 with a 4 level stack and sixteen 4-bit (or eight 8-bit) registers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161698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100" dirty="0"/>
                        <a:t> In 1969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asked Intel to design a set of chips to be used in a new high </a:t>
                      </a:r>
                      <a:r>
                        <a:rPr lang="en-GB" sz="1100" dirty="0" err="1"/>
                        <a:t>perfomance</a:t>
                      </a:r>
                      <a:r>
                        <a:rPr lang="en-GB" sz="1100" dirty="0"/>
                        <a:t> calculator.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Ted Hoff, Federico </a:t>
                      </a:r>
                      <a:r>
                        <a:rPr lang="en-GB" sz="1100" dirty="0" err="1"/>
                        <a:t>Faggin</a:t>
                      </a:r>
                      <a:r>
                        <a:rPr lang="en-GB" sz="1100" dirty="0"/>
                        <a:t> and Stan </a:t>
                      </a:r>
                      <a:r>
                        <a:rPr lang="en-GB" sz="1100" dirty="0" err="1"/>
                        <a:t>Mazor</a:t>
                      </a:r>
                      <a:r>
                        <a:rPr lang="en-GB" sz="1100" dirty="0"/>
                        <a:t> came up with a design that involved a central processing unit, 4004 (CPU)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a read-only memory, 4001 (ROM) a random access memory, 4002 (RAM) and a shift register, 4003 (I/O).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The CPU was eventually to be called a microprocessor.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Later Intel negotiated for a return of the rights for the chips, which had gone to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in the original contract.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 Semiconductors was the only second source to Intel 4004.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877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Straight Arrow Connector 463">
            <a:extLst>
              <a:ext uri="{FF2B5EF4-FFF2-40B4-BE49-F238E27FC236}">
                <a16:creationId xmlns:a16="http://schemas.microsoft.com/office/drawing/2014/main" id="{0839B58F-8129-2749-83EA-54C4748CA977}"/>
              </a:ext>
            </a:extLst>
          </p:cNvPr>
          <p:cNvCxnSpPr>
            <a:cxnSpLocks/>
            <a:endCxn id="426" idx="1"/>
          </p:cNvCxnSpPr>
          <p:nvPr/>
        </p:nvCxnSpPr>
        <p:spPr>
          <a:xfrm>
            <a:off x="6555997" y="3658747"/>
            <a:ext cx="411808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ACB8C185-AE58-CB4C-9AE2-74C3D86FB6B5}"/>
              </a:ext>
            </a:extLst>
          </p:cNvPr>
          <p:cNvSpPr/>
          <p:nvPr/>
        </p:nvSpPr>
        <p:spPr>
          <a:xfrm>
            <a:off x="6341743" y="1003732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TIMING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8467330-0CD6-F846-BB59-A5A3A233AFD2}"/>
              </a:ext>
            </a:extLst>
          </p:cNvPr>
          <p:cNvSpPr/>
          <p:nvPr/>
        </p:nvSpPr>
        <p:spPr>
          <a:xfrm>
            <a:off x="6967805" y="2125687"/>
            <a:ext cx="1217618" cy="8848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INDEX REGISTER</a:t>
            </a:r>
          </a:p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16 X 4 RAM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75E3C5B-AD98-F348-9638-1A96748B4367}"/>
              </a:ext>
            </a:extLst>
          </p:cNvPr>
          <p:cNvSpPr/>
          <p:nvPr/>
        </p:nvSpPr>
        <p:spPr>
          <a:xfrm>
            <a:off x="1740909" y="4663267"/>
            <a:ext cx="812727" cy="164226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612000" rIns="1296000" rtlCol="0" anchor="ctr"/>
          <a:lstStyle/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BUS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I/O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BUFFER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386" idx="1"/>
            <a:endCxn id="39" idx="3"/>
          </p:cNvCxnSpPr>
          <p:nvPr/>
        </p:nvCxnSpPr>
        <p:spPr>
          <a:xfrm flipH="1" flipV="1">
            <a:off x="8134448" y="1274443"/>
            <a:ext cx="934446" cy="4273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9091606" y="118969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F4396462-9FC3-5848-9964-A10206AB8063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7238095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3E21003-8C7C-5647-8A0F-39F069400AE8}"/>
              </a:ext>
            </a:extLst>
          </p:cNvPr>
          <p:cNvCxnSpPr>
            <a:cxnSpLocks/>
          </p:cNvCxnSpPr>
          <p:nvPr/>
        </p:nvCxnSpPr>
        <p:spPr>
          <a:xfrm flipH="1">
            <a:off x="7602990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FA20671-9E68-194D-B289-CAD38C521AE0}"/>
              </a:ext>
            </a:extLst>
          </p:cNvPr>
          <p:cNvCxnSpPr>
            <a:cxnSpLocks/>
          </p:cNvCxnSpPr>
          <p:nvPr/>
        </p:nvCxnSpPr>
        <p:spPr>
          <a:xfrm flipH="1">
            <a:off x="7967884" y="154515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B2FE3DE-9E4F-C146-B2BC-FF06BFA15CAA}"/>
              </a:ext>
            </a:extLst>
          </p:cNvPr>
          <p:cNvCxnSpPr>
            <a:cxnSpLocks/>
          </p:cNvCxnSpPr>
          <p:nvPr/>
        </p:nvCxnSpPr>
        <p:spPr>
          <a:xfrm flipH="1">
            <a:off x="6582405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E0D7E15-0977-E74E-A165-D05523C7A714}"/>
              </a:ext>
            </a:extLst>
          </p:cNvPr>
          <p:cNvCxnSpPr>
            <a:cxnSpLocks/>
          </p:cNvCxnSpPr>
          <p:nvPr/>
        </p:nvCxnSpPr>
        <p:spPr>
          <a:xfrm flipH="1">
            <a:off x="6947299" y="154515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C9BBD98D-1280-BB40-92BB-402CAB99DBF9}"/>
              </a:ext>
            </a:extLst>
          </p:cNvPr>
          <p:cNvCxnSpPr>
            <a:cxnSpLocks/>
            <a:stCxn id="393" idx="2"/>
          </p:cNvCxnSpPr>
          <p:nvPr/>
        </p:nvCxnSpPr>
        <p:spPr>
          <a:xfrm>
            <a:off x="6728626" y="739676"/>
            <a:ext cx="0" cy="27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6632883" y="53998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712746-9ADD-8349-B9BA-D61CA74985B9}"/>
              </a:ext>
            </a:extLst>
          </p:cNvPr>
          <p:cNvCxnSpPr>
            <a:cxnSpLocks/>
            <a:stCxn id="395" idx="2"/>
          </p:cNvCxnSpPr>
          <p:nvPr/>
        </p:nvCxnSpPr>
        <p:spPr>
          <a:xfrm>
            <a:off x="7724108" y="752118"/>
            <a:ext cx="0" cy="2852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7636374" y="552418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9241852" y="1089885"/>
            <a:ext cx="672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EB5206E-E52B-3243-85C3-3F7023F0E3A3}"/>
              </a:ext>
            </a:extLst>
          </p:cNvPr>
          <p:cNvSpPr txBox="1"/>
          <p:nvPr/>
        </p:nvSpPr>
        <p:spPr>
          <a:xfrm>
            <a:off x="6489722" y="16548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1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ECE888B-E5B2-E44B-B889-CB5A616C2076}"/>
              </a:ext>
            </a:extLst>
          </p:cNvPr>
          <p:cNvSpPr txBox="1"/>
          <p:nvPr/>
        </p:nvSpPr>
        <p:spPr>
          <a:xfrm>
            <a:off x="7501090" y="16026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2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45479CB7-651F-F145-9F22-26D7B7A26835}"/>
              </a:ext>
            </a:extLst>
          </p:cNvPr>
          <p:cNvCxnSpPr>
            <a:cxnSpLocks/>
            <a:stCxn id="170" idx="6"/>
          </p:cNvCxnSpPr>
          <p:nvPr/>
        </p:nvCxnSpPr>
        <p:spPr>
          <a:xfrm>
            <a:off x="717045" y="5072440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C2805DA6-6B5A-F141-B5E4-F2F0C883CD74}"/>
              </a:ext>
            </a:extLst>
          </p:cNvPr>
          <p:cNvSpPr/>
          <p:nvPr/>
        </p:nvSpPr>
        <p:spPr>
          <a:xfrm>
            <a:off x="536572" y="498341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287DBF9-FEAF-5E4D-80BE-013BBF89EFE1}"/>
              </a:ext>
            </a:extLst>
          </p:cNvPr>
          <p:cNvCxnSpPr>
            <a:cxnSpLocks/>
          </p:cNvCxnSpPr>
          <p:nvPr/>
        </p:nvCxnSpPr>
        <p:spPr>
          <a:xfrm flipH="1">
            <a:off x="1202318" y="5072440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441EB4A-73B6-864D-B5D4-013F9D9B173A}"/>
              </a:ext>
            </a:extLst>
          </p:cNvPr>
          <p:cNvCxnSpPr>
            <a:cxnSpLocks/>
            <a:stCxn id="173" idx="6"/>
          </p:cNvCxnSpPr>
          <p:nvPr/>
        </p:nvCxnSpPr>
        <p:spPr>
          <a:xfrm>
            <a:off x="717045" y="535203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090B7960-432F-3B44-A5D0-AAD0155BB7BE}"/>
              </a:ext>
            </a:extLst>
          </p:cNvPr>
          <p:cNvSpPr/>
          <p:nvPr/>
        </p:nvSpPr>
        <p:spPr>
          <a:xfrm>
            <a:off x="536572" y="526300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EAD55721-4B48-6D42-80DB-B85BAB6EAF5A}"/>
              </a:ext>
            </a:extLst>
          </p:cNvPr>
          <p:cNvCxnSpPr>
            <a:cxnSpLocks/>
          </p:cNvCxnSpPr>
          <p:nvPr/>
        </p:nvCxnSpPr>
        <p:spPr>
          <a:xfrm flipH="1">
            <a:off x="1202318" y="535203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0E95B3B6-6410-464C-8C58-92B9FAC48C68}"/>
              </a:ext>
            </a:extLst>
          </p:cNvPr>
          <p:cNvCxnSpPr>
            <a:cxnSpLocks/>
            <a:stCxn id="176" idx="6"/>
          </p:cNvCxnSpPr>
          <p:nvPr/>
        </p:nvCxnSpPr>
        <p:spPr>
          <a:xfrm>
            <a:off x="725623" y="565143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545150" y="556240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87F6B87-EAD7-214D-9992-4F5D14708938}"/>
              </a:ext>
            </a:extLst>
          </p:cNvPr>
          <p:cNvCxnSpPr>
            <a:cxnSpLocks/>
          </p:cNvCxnSpPr>
          <p:nvPr/>
        </p:nvCxnSpPr>
        <p:spPr>
          <a:xfrm flipH="1">
            <a:off x="1210896" y="565143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14EC8D5-8F4D-4942-B7A6-7B22E295CF98}"/>
              </a:ext>
            </a:extLst>
          </p:cNvPr>
          <p:cNvCxnSpPr>
            <a:cxnSpLocks/>
            <a:stCxn id="179" idx="6"/>
          </p:cNvCxnSpPr>
          <p:nvPr/>
        </p:nvCxnSpPr>
        <p:spPr>
          <a:xfrm>
            <a:off x="725623" y="5939286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545150" y="585026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9E6C3D49-CCB4-6747-889F-2F892F2D420A}"/>
              </a:ext>
            </a:extLst>
          </p:cNvPr>
          <p:cNvCxnSpPr>
            <a:cxnSpLocks/>
          </p:cNvCxnSpPr>
          <p:nvPr/>
        </p:nvCxnSpPr>
        <p:spPr>
          <a:xfrm flipH="1">
            <a:off x="1210896" y="5939286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1271F6A3-F306-664B-8D84-247AA5728F52}"/>
              </a:ext>
            </a:extLst>
          </p:cNvPr>
          <p:cNvSpPr txBox="1"/>
          <p:nvPr/>
        </p:nvSpPr>
        <p:spPr>
          <a:xfrm>
            <a:off x="139270" y="4845392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C513EF-6E20-BD4B-BBD1-F9C5F0EC023D}"/>
              </a:ext>
            </a:extLst>
          </p:cNvPr>
          <p:cNvSpPr txBox="1"/>
          <p:nvPr/>
        </p:nvSpPr>
        <p:spPr>
          <a:xfrm>
            <a:off x="147338" y="5118731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131074A-1CE1-1F4A-8CE3-85FE07D0839D}"/>
              </a:ext>
            </a:extLst>
          </p:cNvPr>
          <p:cNvSpPr txBox="1"/>
          <p:nvPr/>
        </p:nvSpPr>
        <p:spPr>
          <a:xfrm>
            <a:off x="148928" y="544105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581D6D1-ED44-A441-8B8C-501C89447ADC}"/>
              </a:ext>
            </a:extLst>
          </p:cNvPr>
          <p:cNvSpPr txBox="1"/>
          <p:nvPr/>
        </p:nvSpPr>
        <p:spPr>
          <a:xfrm>
            <a:off x="156996" y="5714398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3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</p:cNvCxnSpPr>
          <p:nvPr/>
        </p:nvCxnSpPr>
        <p:spPr>
          <a:xfrm flipV="1">
            <a:off x="3491893" y="2632918"/>
            <a:ext cx="0" cy="28514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503C4E5-5699-6B4A-8414-06A20CE87571}"/>
              </a:ext>
            </a:extLst>
          </p:cNvPr>
          <p:cNvCxnSpPr>
            <a:cxnSpLocks/>
            <a:stCxn id="435" idx="3"/>
          </p:cNvCxnSpPr>
          <p:nvPr/>
        </p:nvCxnSpPr>
        <p:spPr>
          <a:xfrm flipV="1">
            <a:off x="4084807" y="3455140"/>
            <a:ext cx="2331738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85BBE678-C352-424E-8649-FE8BA36A5899}"/>
              </a:ext>
            </a:extLst>
          </p:cNvPr>
          <p:cNvCxnSpPr>
            <a:cxnSpLocks/>
            <a:stCxn id="143" idx="1"/>
          </p:cNvCxnSpPr>
          <p:nvPr/>
        </p:nvCxnSpPr>
        <p:spPr>
          <a:xfrm flipH="1" flipV="1">
            <a:off x="6499922" y="2563858"/>
            <a:ext cx="467883" cy="4273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540DC7F5-2D06-0448-8B50-4ABE79A3D00F}"/>
              </a:ext>
            </a:extLst>
          </p:cNvPr>
          <p:cNvCxnSpPr>
            <a:cxnSpLocks/>
          </p:cNvCxnSpPr>
          <p:nvPr/>
        </p:nvCxnSpPr>
        <p:spPr>
          <a:xfrm flipV="1">
            <a:off x="6744139" y="5050909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B95A1963-3F0C-D34F-9DBA-577834E9439B}"/>
              </a:ext>
            </a:extLst>
          </p:cNvPr>
          <p:cNvCxnSpPr>
            <a:cxnSpLocks/>
            <a:stCxn id="439" idx="1"/>
          </p:cNvCxnSpPr>
          <p:nvPr/>
        </p:nvCxnSpPr>
        <p:spPr>
          <a:xfrm rot="5400000">
            <a:off x="3481081" y="4074135"/>
            <a:ext cx="167108" cy="208373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  <a:endCxn id="498" idx="0"/>
          </p:cNvCxnSpPr>
          <p:nvPr/>
        </p:nvCxnSpPr>
        <p:spPr>
          <a:xfrm rot="5400000">
            <a:off x="4347384" y="4722582"/>
            <a:ext cx="1218523" cy="78021"/>
          </a:xfrm>
          <a:prstGeom prst="bentConnector3">
            <a:avLst>
              <a:gd name="adj1" fmla="val 2279"/>
            </a:avLst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Oval 246">
            <a:extLst>
              <a:ext uri="{FF2B5EF4-FFF2-40B4-BE49-F238E27FC236}">
                <a16:creationId xmlns:a16="http://schemas.microsoft.com/office/drawing/2014/main" id="{E03444C7-DC7E-2441-B01B-9BD3047F6FD6}"/>
              </a:ext>
            </a:extLst>
          </p:cNvPr>
          <p:cNvSpPr/>
          <p:nvPr/>
        </p:nvSpPr>
        <p:spPr>
          <a:xfrm>
            <a:off x="3706775" y="56946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85DF3F86-61A8-1E41-8C38-A073708BEF2E}"/>
              </a:ext>
            </a:extLst>
          </p:cNvPr>
          <p:cNvCxnSpPr>
            <a:cxnSpLocks/>
          </p:cNvCxnSpPr>
          <p:nvPr/>
        </p:nvCxnSpPr>
        <p:spPr>
          <a:xfrm flipV="1">
            <a:off x="4550129" y="726945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EBE98AB1-297D-B347-A9A1-BE091134D96D}"/>
              </a:ext>
            </a:extLst>
          </p:cNvPr>
          <p:cNvSpPr/>
          <p:nvPr/>
        </p:nvSpPr>
        <p:spPr>
          <a:xfrm>
            <a:off x="4464596" y="568606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81E21632-790F-AA48-9839-1718D7BEFF2E}"/>
              </a:ext>
            </a:extLst>
          </p:cNvPr>
          <p:cNvSpPr/>
          <p:nvPr/>
        </p:nvSpPr>
        <p:spPr>
          <a:xfrm>
            <a:off x="5251709" y="57465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6017039" y="57074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3390354" y="5379569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CBA4AF3A-8D28-8F41-8E71-E5435DA28444}"/>
              </a:ext>
            </a:extLst>
          </p:cNvPr>
          <p:cNvSpPr/>
          <p:nvPr/>
        </p:nvSpPr>
        <p:spPr>
          <a:xfrm>
            <a:off x="6639052" y="5880968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A084D0-2D34-F642-A9F7-8B2F78F7F073}"/>
              </a:ext>
            </a:extLst>
          </p:cNvPr>
          <p:cNvSpPr txBox="1"/>
          <p:nvPr/>
        </p:nvSpPr>
        <p:spPr>
          <a:xfrm>
            <a:off x="6565948" y="6047731"/>
            <a:ext cx="74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RESET</a:t>
            </a:r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C641C655-EB18-8C42-84B9-7F2226E8CE74}"/>
              </a:ext>
            </a:extLst>
          </p:cNvPr>
          <p:cNvSpPr/>
          <p:nvPr/>
        </p:nvSpPr>
        <p:spPr>
          <a:xfrm>
            <a:off x="2918916" y="55013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AA19DE36-A276-4A4F-ABAF-7B455D2AF14A}"/>
              </a:ext>
            </a:extLst>
          </p:cNvPr>
          <p:cNvSpPr/>
          <p:nvPr/>
        </p:nvSpPr>
        <p:spPr>
          <a:xfrm>
            <a:off x="3390353" y="4911028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E178393E-E3C3-434B-9668-8C92E080A151}"/>
              </a:ext>
            </a:extLst>
          </p:cNvPr>
          <p:cNvSpPr txBox="1"/>
          <p:nvPr/>
        </p:nvSpPr>
        <p:spPr>
          <a:xfrm>
            <a:off x="505675" y="496272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</a:t>
            </a:r>
            <a:endParaRPr lang="en-US" sz="1000" dirty="0"/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855195FB-5F80-7748-99FD-4F3F2C952784}"/>
              </a:ext>
            </a:extLst>
          </p:cNvPr>
          <p:cNvSpPr txBox="1"/>
          <p:nvPr/>
        </p:nvSpPr>
        <p:spPr>
          <a:xfrm>
            <a:off x="509386" y="524108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520542" y="554344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515964" y="583228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9068894" y="117099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8</a:t>
            </a:r>
            <a:endParaRPr lang="en-US" sz="1000" dirty="0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0ED1CBC0-CA93-A741-A60C-3D5239CFF655}"/>
              </a:ext>
            </a:extLst>
          </p:cNvPr>
          <p:cNvSpPr txBox="1"/>
          <p:nvPr/>
        </p:nvSpPr>
        <p:spPr>
          <a:xfrm>
            <a:off x="3656388" y="54726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DF89FA1-1915-6242-8314-5DE03C53E4AE}"/>
              </a:ext>
            </a:extLst>
          </p:cNvPr>
          <p:cNvSpPr txBox="1"/>
          <p:nvPr/>
        </p:nvSpPr>
        <p:spPr>
          <a:xfrm>
            <a:off x="4412427" y="55101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391" name="TextBox 390">
            <a:extLst>
              <a:ext uri="{FF2B5EF4-FFF2-40B4-BE49-F238E27FC236}">
                <a16:creationId xmlns:a16="http://schemas.microsoft.com/office/drawing/2014/main" id="{26E0A872-9D12-F849-B191-F8A8EA0B4DCE}"/>
              </a:ext>
            </a:extLst>
          </p:cNvPr>
          <p:cNvSpPr txBox="1"/>
          <p:nvPr/>
        </p:nvSpPr>
        <p:spPr>
          <a:xfrm>
            <a:off x="5202054" y="55101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5966389" y="551017"/>
            <a:ext cx="2872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6610645" y="524232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7606127" y="53667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1BEEB65F-2396-1940-8A90-A278F3976F33}"/>
              </a:ext>
            </a:extLst>
          </p:cNvPr>
          <p:cNvSpPr txBox="1"/>
          <p:nvPr/>
        </p:nvSpPr>
        <p:spPr>
          <a:xfrm>
            <a:off x="6616586" y="5868286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A0B28FB-0C00-0E48-A593-0828D1B496DE}"/>
              </a:ext>
            </a:extLst>
          </p:cNvPr>
          <p:cNvSpPr txBox="1"/>
          <p:nvPr/>
        </p:nvSpPr>
        <p:spPr>
          <a:xfrm>
            <a:off x="2869894" y="53146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63227" y="153927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4004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3ED3004-A325-3842-9A82-00ECBF2CC7A7}"/>
              </a:ext>
            </a:extLst>
          </p:cNvPr>
          <p:cNvSpPr/>
          <p:nvPr/>
        </p:nvSpPr>
        <p:spPr>
          <a:xfrm>
            <a:off x="2872993" y="4196193"/>
            <a:ext cx="1215196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4-BIIT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ADDER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AND SHIFTER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0D776521-232E-2B4E-A592-6086932E51DE}"/>
              </a:ext>
            </a:extLst>
          </p:cNvPr>
          <p:cNvCxnSpPr>
            <a:cxnSpLocks/>
            <a:stCxn id="125" idx="0"/>
          </p:cNvCxnSpPr>
          <p:nvPr/>
        </p:nvCxnSpPr>
        <p:spPr>
          <a:xfrm flipV="1">
            <a:off x="3480591" y="3725851"/>
            <a:ext cx="0" cy="4703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D633DBC9-00DB-3C41-BF4B-8702C331550D}"/>
              </a:ext>
            </a:extLst>
          </p:cNvPr>
          <p:cNvCxnSpPr>
            <a:cxnSpLocks/>
            <a:stCxn id="426" idx="0"/>
          </p:cNvCxnSpPr>
          <p:nvPr/>
        </p:nvCxnSpPr>
        <p:spPr>
          <a:xfrm flipH="1">
            <a:off x="7576613" y="3107977"/>
            <a:ext cx="1" cy="1642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237">
            <a:extLst>
              <a:ext uri="{FF2B5EF4-FFF2-40B4-BE49-F238E27FC236}">
                <a16:creationId xmlns:a16="http://schemas.microsoft.com/office/drawing/2014/main" id="{6080A117-C1BD-4844-8595-0C8924A6DC42}"/>
              </a:ext>
            </a:extLst>
          </p:cNvPr>
          <p:cNvCxnSpPr>
            <a:cxnSpLocks/>
            <a:stCxn id="366" idx="2"/>
            <a:endCxn id="434" idx="1"/>
          </p:cNvCxnSpPr>
          <p:nvPr/>
        </p:nvCxnSpPr>
        <p:spPr>
          <a:xfrm rot="10800000">
            <a:off x="2867189" y="3455141"/>
            <a:ext cx="523165" cy="1544912"/>
          </a:xfrm>
          <a:prstGeom prst="bentConnector3">
            <a:avLst>
              <a:gd name="adj1" fmla="val 143696"/>
            </a:avLst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FE6E4865-F01A-C04D-8D43-776A054762CA}"/>
              </a:ext>
            </a:extLst>
          </p:cNvPr>
          <p:cNvCxnSpPr>
            <a:cxnSpLocks/>
          </p:cNvCxnSpPr>
          <p:nvPr/>
        </p:nvCxnSpPr>
        <p:spPr>
          <a:xfrm>
            <a:off x="5604592" y="5052446"/>
            <a:ext cx="0" cy="46998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6F1EF0C0-E3AE-444C-B50C-9E752C863F53}"/>
              </a:ext>
            </a:extLst>
          </p:cNvPr>
          <p:cNvCxnSpPr>
            <a:cxnSpLocks/>
          </p:cNvCxnSpPr>
          <p:nvPr/>
        </p:nvCxnSpPr>
        <p:spPr>
          <a:xfrm>
            <a:off x="4608050" y="1535106"/>
            <a:ext cx="0" cy="6253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88F9FF51-5342-5B41-9FE6-448F761F097B}"/>
              </a:ext>
            </a:extLst>
          </p:cNvPr>
          <p:cNvCxnSpPr>
            <a:cxnSpLocks/>
            <a:stCxn id="143" idx="3"/>
            <a:endCxn id="144" idx="3"/>
          </p:cNvCxnSpPr>
          <p:nvPr/>
        </p:nvCxnSpPr>
        <p:spPr>
          <a:xfrm flipH="1">
            <a:off x="2553636" y="2568131"/>
            <a:ext cx="5631787" cy="2916268"/>
          </a:xfrm>
          <a:prstGeom prst="bentConnector3">
            <a:avLst>
              <a:gd name="adj1" fmla="val -4059"/>
            </a:avLst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2B19E3A-6267-3841-9478-CAB120A0D243}"/>
              </a:ext>
            </a:extLst>
          </p:cNvPr>
          <p:cNvCxnSpPr>
            <a:cxnSpLocks/>
          </p:cNvCxnSpPr>
          <p:nvPr/>
        </p:nvCxnSpPr>
        <p:spPr>
          <a:xfrm flipH="1" flipV="1">
            <a:off x="4224037" y="5486208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20E528D8-9990-3445-BD42-5780C9B507FB}"/>
              </a:ext>
            </a:extLst>
          </p:cNvPr>
          <p:cNvCxnSpPr>
            <a:cxnSpLocks/>
          </p:cNvCxnSpPr>
          <p:nvPr/>
        </p:nvCxnSpPr>
        <p:spPr>
          <a:xfrm>
            <a:off x="4027374" y="5486725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B5E7E08C-AA21-DD42-9F68-99BAE9C06FA1}"/>
              </a:ext>
            </a:extLst>
          </p:cNvPr>
          <p:cNvCxnSpPr>
            <a:cxnSpLocks/>
          </p:cNvCxnSpPr>
          <p:nvPr/>
        </p:nvCxnSpPr>
        <p:spPr>
          <a:xfrm>
            <a:off x="4917633" y="4466903"/>
            <a:ext cx="3572" cy="7760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146807AF-7B92-AB43-B79E-9BC655F5A4F2}"/>
              </a:ext>
            </a:extLst>
          </p:cNvPr>
          <p:cNvCxnSpPr>
            <a:cxnSpLocks/>
          </p:cNvCxnSpPr>
          <p:nvPr/>
        </p:nvCxnSpPr>
        <p:spPr>
          <a:xfrm>
            <a:off x="2638688" y="3898426"/>
            <a:ext cx="0" cy="418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1F2A721-8FAA-9D43-ADCF-270C692AE6E4}"/>
              </a:ext>
            </a:extLst>
          </p:cNvPr>
          <p:cNvCxnSpPr>
            <a:cxnSpLocks/>
          </p:cNvCxnSpPr>
          <p:nvPr/>
        </p:nvCxnSpPr>
        <p:spPr>
          <a:xfrm flipV="1">
            <a:off x="1472231" y="3597867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Oval 267">
            <a:extLst>
              <a:ext uri="{FF2B5EF4-FFF2-40B4-BE49-F238E27FC236}">
                <a16:creationId xmlns:a16="http://schemas.microsoft.com/office/drawing/2014/main" id="{AB2629DD-0F39-A543-9068-9CCBAAFBC840}"/>
              </a:ext>
            </a:extLst>
          </p:cNvPr>
          <p:cNvSpPr/>
          <p:nvPr/>
        </p:nvSpPr>
        <p:spPr>
          <a:xfrm>
            <a:off x="1272853" y="3513346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2AAE056-AAFC-534D-B2FF-8229A5BD1A10}"/>
              </a:ext>
            </a:extLst>
          </p:cNvPr>
          <p:cNvSpPr/>
          <p:nvPr/>
        </p:nvSpPr>
        <p:spPr>
          <a:xfrm>
            <a:off x="1272853" y="382866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248DFC28-BC1D-E940-806C-444DD63F060C}"/>
              </a:ext>
            </a:extLst>
          </p:cNvPr>
          <p:cNvSpPr txBox="1"/>
          <p:nvPr/>
        </p:nvSpPr>
        <p:spPr>
          <a:xfrm>
            <a:off x="803138" y="3404615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="1" baseline="-25000" dirty="0"/>
              <a:t>DD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CB2B2965-E1E2-144C-85AD-CB3B627A7289}"/>
              </a:ext>
            </a:extLst>
          </p:cNvPr>
          <p:cNvSpPr txBox="1"/>
          <p:nvPr/>
        </p:nvSpPr>
        <p:spPr>
          <a:xfrm>
            <a:off x="711985" y="3740895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C89A9040-421B-D044-A760-F95F1919FC2A}"/>
              </a:ext>
            </a:extLst>
          </p:cNvPr>
          <p:cNvSpPr txBox="1"/>
          <p:nvPr/>
        </p:nvSpPr>
        <p:spPr>
          <a:xfrm>
            <a:off x="1223337" y="3498189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5B2D97D-3C29-FB4D-A4A2-6ED0085C5979}"/>
              </a:ext>
            </a:extLst>
          </p:cNvPr>
          <p:cNvSpPr txBox="1"/>
          <p:nvPr/>
        </p:nvSpPr>
        <p:spPr>
          <a:xfrm>
            <a:off x="1240904" y="3813516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B02EEBDF-DF5B-F945-8DFF-159885D2EA95}"/>
              </a:ext>
            </a:extLst>
          </p:cNvPr>
          <p:cNvCxnSpPr>
            <a:cxnSpLocks/>
          </p:cNvCxnSpPr>
          <p:nvPr/>
        </p:nvCxnSpPr>
        <p:spPr>
          <a:xfrm flipV="1">
            <a:off x="1472634" y="3910231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6" name="Rectangle 425">
            <a:extLst>
              <a:ext uri="{FF2B5EF4-FFF2-40B4-BE49-F238E27FC236}">
                <a16:creationId xmlns:a16="http://schemas.microsoft.com/office/drawing/2014/main" id="{D04C7EAF-11FE-BA48-8668-97E11033CCB2}"/>
              </a:ext>
            </a:extLst>
          </p:cNvPr>
          <p:cNvSpPr/>
          <p:nvPr/>
        </p:nvSpPr>
        <p:spPr>
          <a:xfrm>
            <a:off x="6967805" y="3107977"/>
            <a:ext cx="1217618" cy="110153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PROGRAM COUNTER &amp; STACK</a:t>
            </a:r>
          </a:p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 X 12 RAM</a:t>
            </a: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543BEBF1-562F-0D42-8D38-578C293883D5}"/>
              </a:ext>
            </a:extLst>
          </p:cNvPr>
          <p:cNvGrpSpPr/>
          <p:nvPr/>
        </p:nvGrpSpPr>
        <p:grpSpPr>
          <a:xfrm>
            <a:off x="4992136" y="2122580"/>
            <a:ext cx="1228607" cy="2920444"/>
            <a:chOff x="8561908" y="2487284"/>
            <a:chExt cx="1228607" cy="2679240"/>
          </a:xfrm>
        </p:grpSpPr>
        <p:sp>
          <p:nvSpPr>
            <p:cNvPr id="427" name="Rectangle 426">
              <a:extLst>
                <a:ext uri="{FF2B5EF4-FFF2-40B4-BE49-F238E27FC236}">
                  <a16:creationId xmlns:a16="http://schemas.microsoft.com/office/drawing/2014/main" id="{94541E27-732E-4840-BF13-CFA409980214}"/>
                </a:ext>
              </a:extLst>
            </p:cNvPr>
            <p:cNvSpPr/>
            <p:nvPr/>
          </p:nvSpPr>
          <p:spPr>
            <a:xfrm>
              <a:off x="8565424" y="2504046"/>
              <a:ext cx="1217618" cy="161241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  <p:sp>
          <p:nvSpPr>
            <p:cNvPr id="428" name="Rectangle 427">
              <a:extLst>
                <a:ext uri="{FF2B5EF4-FFF2-40B4-BE49-F238E27FC236}">
                  <a16:creationId xmlns:a16="http://schemas.microsoft.com/office/drawing/2014/main" id="{1D25D051-BB4D-0440-83EB-47C6348DF161}"/>
                </a:ext>
              </a:extLst>
            </p:cNvPr>
            <p:cNvSpPr/>
            <p:nvPr/>
          </p:nvSpPr>
          <p:spPr>
            <a:xfrm>
              <a:off x="8565433" y="4097989"/>
              <a:ext cx="1217609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REGISTER</a:t>
              </a:r>
            </a:p>
          </p:txBody>
        </p:sp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AFC3C4CC-3CCA-D544-8F7B-CF1E4E1DCEE8}"/>
                </a:ext>
              </a:extLst>
            </p:cNvPr>
            <p:cNvSpPr/>
            <p:nvPr/>
          </p:nvSpPr>
          <p:spPr>
            <a:xfrm>
              <a:off x="8565424" y="4625103"/>
              <a:ext cx="61945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OPR</a:t>
              </a:r>
            </a:p>
          </p:txBody>
        </p:sp>
        <p:sp>
          <p:nvSpPr>
            <p:cNvPr id="430" name="Rectangle 429">
              <a:extLst>
                <a:ext uri="{FF2B5EF4-FFF2-40B4-BE49-F238E27FC236}">
                  <a16:creationId xmlns:a16="http://schemas.microsoft.com/office/drawing/2014/main" id="{6F330DE7-3579-3545-BBF4-4FF2CEA7A94D}"/>
                </a:ext>
              </a:extLst>
            </p:cNvPr>
            <p:cNvSpPr/>
            <p:nvPr/>
          </p:nvSpPr>
          <p:spPr>
            <a:xfrm>
              <a:off x="9163592" y="4625103"/>
              <a:ext cx="61945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OPA</a:t>
              </a:r>
            </a:p>
          </p:txBody>
        </p:sp>
        <p:sp>
          <p:nvSpPr>
            <p:cNvPr id="431" name="Rectangle 430">
              <a:extLst>
                <a:ext uri="{FF2B5EF4-FFF2-40B4-BE49-F238E27FC236}">
                  <a16:creationId xmlns:a16="http://schemas.microsoft.com/office/drawing/2014/main" id="{411EDFDE-24E4-C844-963A-6ABDE979E368}"/>
                </a:ext>
              </a:extLst>
            </p:cNvPr>
            <p:cNvSpPr/>
            <p:nvPr/>
          </p:nvSpPr>
          <p:spPr>
            <a:xfrm>
              <a:off x="8561908" y="2512762"/>
              <a:ext cx="1228607" cy="265376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432" name="Rectangle 431">
              <a:extLst>
                <a:ext uri="{FF2B5EF4-FFF2-40B4-BE49-F238E27FC236}">
                  <a16:creationId xmlns:a16="http://schemas.microsoft.com/office/drawing/2014/main" id="{A4090B92-E005-024E-9B63-9602BF689EAC}"/>
                </a:ext>
              </a:extLst>
            </p:cNvPr>
            <p:cNvSpPr/>
            <p:nvPr/>
          </p:nvSpPr>
          <p:spPr>
            <a:xfrm>
              <a:off x="8572476" y="2487284"/>
              <a:ext cx="1217618" cy="161241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B18A5396-E8CB-5F49-828B-ADB94C41BCB9}"/>
              </a:ext>
            </a:extLst>
          </p:cNvPr>
          <p:cNvGrpSpPr/>
          <p:nvPr/>
        </p:nvGrpSpPr>
        <p:grpSpPr>
          <a:xfrm>
            <a:off x="2867188" y="3184430"/>
            <a:ext cx="1217619" cy="541421"/>
            <a:chOff x="9191925" y="6049986"/>
            <a:chExt cx="1217619" cy="541421"/>
          </a:xfrm>
        </p:grpSpPr>
        <p:sp>
          <p:nvSpPr>
            <p:cNvPr id="435" name="Rectangle 434">
              <a:extLst>
                <a:ext uri="{FF2B5EF4-FFF2-40B4-BE49-F238E27FC236}">
                  <a16:creationId xmlns:a16="http://schemas.microsoft.com/office/drawing/2014/main" id="{D2A93283-6B94-D64C-9219-A88E88F6D25F}"/>
                </a:ext>
              </a:extLst>
            </p:cNvPr>
            <p:cNvSpPr/>
            <p:nvPr/>
          </p:nvSpPr>
          <p:spPr>
            <a:xfrm>
              <a:off x="9988434" y="6049986"/>
              <a:ext cx="42111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CY</a:t>
              </a:r>
            </a:p>
          </p:txBody>
        </p:sp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8D9D01C7-5F7A-9B49-9A06-C397385E1A57}"/>
                </a:ext>
              </a:extLst>
            </p:cNvPr>
            <p:cNvSpPr/>
            <p:nvPr/>
          </p:nvSpPr>
          <p:spPr>
            <a:xfrm>
              <a:off x="9191925" y="6049986"/>
              <a:ext cx="796509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ACC</a:t>
              </a:r>
            </a:p>
          </p:txBody>
        </p:sp>
      </p:grpSp>
      <p:sp>
        <p:nvSpPr>
          <p:cNvPr id="436" name="Rectangle 435">
            <a:extLst>
              <a:ext uri="{FF2B5EF4-FFF2-40B4-BE49-F238E27FC236}">
                <a16:creationId xmlns:a16="http://schemas.microsoft.com/office/drawing/2014/main" id="{0211A3F2-1700-0947-89F2-00AE1A6CE317}"/>
              </a:ext>
            </a:extLst>
          </p:cNvPr>
          <p:cNvSpPr/>
          <p:nvPr/>
        </p:nvSpPr>
        <p:spPr>
          <a:xfrm rot="16200000">
            <a:off x="5166568" y="3385783"/>
            <a:ext cx="290986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CONTROL</a:t>
            </a:r>
          </a:p>
        </p:txBody>
      </p:sp>
      <p:sp>
        <p:nvSpPr>
          <p:cNvPr id="438" name="Rectangle 437">
            <a:extLst>
              <a:ext uri="{FF2B5EF4-FFF2-40B4-BE49-F238E27FC236}">
                <a16:creationId xmlns:a16="http://schemas.microsoft.com/office/drawing/2014/main" id="{19E48514-8060-0C43-B8C8-5C834204DEED}"/>
              </a:ext>
            </a:extLst>
          </p:cNvPr>
          <p:cNvSpPr/>
          <p:nvPr/>
        </p:nvSpPr>
        <p:spPr>
          <a:xfrm>
            <a:off x="2882745" y="1008005"/>
            <a:ext cx="3334767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CM LOGIC AND BUFFERS</a:t>
            </a:r>
          </a:p>
        </p:txBody>
      </p:sp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D6955F0F-58F3-5145-BF60-EC22346CB0E6}"/>
              </a:ext>
            </a:extLst>
          </p:cNvPr>
          <p:cNvCxnSpPr>
            <a:cxnSpLocks/>
            <a:stCxn id="433" idx="3"/>
          </p:cNvCxnSpPr>
          <p:nvPr/>
        </p:nvCxnSpPr>
        <p:spPr>
          <a:xfrm flipV="1">
            <a:off x="4121717" y="2362207"/>
            <a:ext cx="353396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Arrow Connector 456">
            <a:extLst>
              <a:ext uri="{FF2B5EF4-FFF2-40B4-BE49-F238E27FC236}">
                <a16:creationId xmlns:a16="http://schemas.microsoft.com/office/drawing/2014/main" id="{2E607BF4-D92A-5E4B-98DD-8D8DC296E703}"/>
              </a:ext>
            </a:extLst>
          </p:cNvPr>
          <p:cNvCxnSpPr>
            <a:cxnSpLocks/>
            <a:stCxn id="125" idx="3"/>
          </p:cNvCxnSpPr>
          <p:nvPr/>
        </p:nvCxnSpPr>
        <p:spPr>
          <a:xfrm flipV="1">
            <a:off x="4088189" y="4466903"/>
            <a:ext cx="421110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9" name="Rectangle 438">
            <a:extLst>
              <a:ext uri="{FF2B5EF4-FFF2-40B4-BE49-F238E27FC236}">
                <a16:creationId xmlns:a16="http://schemas.microsoft.com/office/drawing/2014/main" id="{60797B0B-FBEA-9F47-8A57-77334812E19B}"/>
              </a:ext>
            </a:extLst>
          </p:cNvPr>
          <p:cNvSpPr/>
          <p:nvPr/>
        </p:nvSpPr>
        <p:spPr>
          <a:xfrm rot="16200000">
            <a:off x="3151566" y="3372978"/>
            <a:ext cx="290986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CONTROL</a:t>
            </a:r>
          </a:p>
        </p:txBody>
      </p: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0B17A673-1163-234D-843C-E52D72720930}"/>
              </a:ext>
            </a:extLst>
          </p:cNvPr>
          <p:cNvCxnSpPr>
            <a:cxnSpLocks/>
          </p:cNvCxnSpPr>
          <p:nvPr/>
        </p:nvCxnSpPr>
        <p:spPr>
          <a:xfrm>
            <a:off x="3512912" y="1545152"/>
            <a:ext cx="0" cy="6253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3" name="Rectangle 432">
            <a:extLst>
              <a:ext uri="{FF2B5EF4-FFF2-40B4-BE49-F238E27FC236}">
                <a16:creationId xmlns:a16="http://schemas.microsoft.com/office/drawing/2014/main" id="{E472BB1F-659C-E447-BC79-6E77B0606DD5}"/>
              </a:ext>
            </a:extLst>
          </p:cNvPr>
          <p:cNvSpPr/>
          <p:nvPr/>
        </p:nvSpPr>
        <p:spPr>
          <a:xfrm>
            <a:off x="2904108" y="2091497"/>
            <a:ext cx="1217609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CM REGISTER</a:t>
            </a:r>
          </a:p>
        </p:txBody>
      </p:sp>
      <p:sp>
        <p:nvSpPr>
          <p:cNvPr id="494" name="Oval 493">
            <a:extLst>
              <a:ext uri="{FF2B5EF4-FFF2-40B4-BE49-F238E27FC236}">
                <a16:creationId xmlns:a16="http://schemas.microsoft.com/office/drawing/2014/main" id="{D206ABA2-8AAD-4F48-8B76-E925C262A396}"/>
              </a:ext>
            </a:extLst>
          </p:cNvPr>
          <p:cNvSpPr/>
          <p:nvPr/>
        </p:nvSpPr>
        <p:spPr>
          <a:xfrm>
            <a:off x="5518690" y="5378734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8" name="Oval 497">
            <a:extLst>
              <a:ext uri="{FF2B5EF4-FFF2-40B4-BE49-F238E27FC236}">
                <a16:creationId xmlns:a16="http://schemas.microsoft.com/office/drawing/2014/main" id="{423B3526-BCAE-934E-8C92-33FC1027B24A}"/>
              </a:ext>
            </a:extLst>
          </p:cNvPr>
          <p:cNvSpPr/>
          <p:nvPr/>
        </p:nvSpPr>
        <p:spPr>
          <a:xfrm>
            <a:off x="4827397" y="5370854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9F162B3E-F90B-2C45-B803-779C25457107}"/>
              </a:ext>
            </a:extLst>
          </p:cNvPr>
          <p:cNvGrpSpPr/>
          <p:nvPr/>
        </p:nvGrpSpPr>
        <p:grpSpPr>
          <a:xfrm rot="5400000">
            <a:off x="7162247" y="5178479"/>
            <a:ext cx="813199" cy="3148"/>
            <a:chOff x="6207817" y="6251541"/>
            <a:chExt cx="813199" cy="3148"/>
          </a:xfrm>
        </p:grpSpPr>
        <p:cxnSp>
          <p:nvCxnSpPr>
            <p:cNvPr id="500" name="Straight Arrow Connector 499">
              <a:extLst>
                <a:ext uri="{FF2B5EF4-FFF2-40B4-BE49-F238E27FC236}">
                  <a16:creationId xmlns:a16="http://schemas.microsoft.com/office/drawing/2014/main" id="{A181A4B2-6BBC-F341-B953-C2D24C43CA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88560" y="6251541"/>
              <a:ext cx="532456" cy="314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" name="Straight Arrow Connector 500">
              <a:extLst>
                <a:ext uri="{FF2B5EF4-FFF2-40B4-BE49-F238E27FC236}">
                  <a16:creationId xmlns:a16="http://schemas.microsoft.com/office/drawing/2014/main" id="{B623D917-D123-1F4B-AC8A-F97ABFF4757D}"/>
                </a:ext>
              </a:extLst>
            </p:cNvPr>
            <p:cNvCxnSpPr>
              <a:cxnSpLocks/>
            </p:cNvCxnSpPr>
            <p:nvPr/>
          </p:nvCxnSpPr>
          <p:spPr>
            <a:xfrm>
              <a:off x="6207817" y="6252058"/>
              <a:ext cx="56733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4" name="Rectangle 423">
            <a:extLst>
              <a:ext uri="{FF2B5EF4-FFF2-40B4-BE49-F238E27FC236}">
                <a16:creationId xmlns:a16="http://schemas.microsoft.com/office/drawing/2014/main" id="{4238EB4D-2ABF-2D49-BA8B-D1E04690EE39}"/>
              </a:ext>
            </a:extLst>
          </p:cNvPr>
          <p:cNvSpPr/>
          <p:nvPr/>
        </p:nvSpPr>
        <p:spPr>
          <a:xfrm>
            <a:off x="6995228" y="4509506"/>
            <a:ext cx="1161283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INCREMENTER</a:t>
            </a:r>
          </a:p>
        </p:txBody>
      </p:sp>
      <p:sp>
        <p:nvSpPr>
          <p:cNvPr id="503" name="Oval 502">
            <a:extLst>
              <a:ext uri="{FF2B5EF4-FFF2-40B4-BE49-F238E27FC236}">
                <a16:creationId xmlns:a16="http://schemas.microsoft.com/office/drawing/2014/main" id="{041C2777-9114-DD43-892D-ED06280D9402}"/>
              </a:ext>
            </a:extLst>
          </p:cNvPr>
          <p:cNvSpPr/>
          <p:nvPr/>
        </p:nvSpPr>
        <p:spPr>
          <a:xfrm>
            <a:off x="7477036" y="5404046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4" name="Straight Arrow Connector 513">
            <a:extLst>
              <a:ext uri="{FF2B5EF4-FFF2-40B4-BE49-F238E27FC236}">
                <a16:creationId xmlns:a16="http://schemas.microsoft.com/office/drawing/2014/main" id="{051209C0-22CD-4544-8E01-6371E9C14709}"/>
              </a:ext>
            </a:extLst>
          </p:cNvPr>
          <p:cNvCxnSpPr>
            <a:cxnSpLocks/>
          </p:cNvCxnSpPr>
          <p:nvPr/>
        </p:nvCxnSpPr>
        <p:spPr>
          <a:xfrm flipH="1" flipV="1">
            <a:off x="6877524" y="5480025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5" name="Straight Arrow Connector 514">
            <a:extLst>
              <a:ext uri="{FF2B5EF4-FFF2-40B4-BE49-F238E27FC236}">
                <a16:creationId xmlns:a16="http://schemas.microsoft.com/office/drawing/2014/main" id="{44796952-0F91-0445-8712-842C52A5ABF6}"/>
              </a:ext>
            </a:extLst>
          </p:cNvPr>
          <p:cNvCxnSpPr>
            <a:cxnSpLocks/>
          </p:cNvCxnSpPr>
          <p:nvPr/>
        </p:nvCxnSpPr>
        <p:spPr>
          <a:xfrm>
            <a:off x="6680861" y="5480542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8" name="Group 517">
            <a:extLst>
              <a:ext uri="{FF2B5EF4-FFF2-40B4-BE49-F238E27FC236}">
                <a16:creationId xmlns:a16="http://schemas.microsoft.com/office/drawing/2014/main" id="{7FC58F80-345B-204D-BAD8-0EAAB459C795}"/>
              </a:ext>
            </a:extLst>
          </p:cNvPr>
          <p:cNvGrpSpPr/>
          <p:nvPr/>
        </p:nvGrpSpPr>
        <p:grpSpPr>
          <a:xfrm rot="5400000">
            <a:off x="8051755" y="3818126"/>
            <a:ext cx="729119" cy="3148"/>
            <a:chOff x="8872647" y="5911861"/>
            <a:chExt cx="729119" cy="3148"/>
          </a:xfrm>
        </p:grpSpPr>
        <p:cxnSp>
          <p:nvCxnSpPr>
            <p:cNvPr id="516" name="Straight Arrow Connector 515">
              <a:extLst>
                <a:ext uri="{FF2B5EF4-FFF2-40B4-BE49-F238E27FC236}">
                  <a16:creationId xmlns:a16="http://schemas.microsoft.com/office/drawing/2014/main" id="{3E8BCC9D-7CCA-2348-99AB-DD51C7A69F8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69310" y="5911861"/>
              <a:ext cx="532456" cy="314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7" name="Straight Arrow Connector 516">
              <a:extLst>
                <a:ext uri="{FF2B5EF4-FFF2-40B4-BE49-F238E27FC236}">
                  <a16:creationId xmlns:a16="http://schemas.microsoft.com/office/drawing/2014/main" id="{7F108818-3DD5-8944-A111-98829F21096F}"/>
                </a:ext>
              </a:extLst>
            </p:cNvPr>
            <p:cNvCxnSpPr>
              <a:cxnSpLocks/>
            </p:cNvCxnSpPr>
            <p:nvPr/>
          </p:nvCxnSpPr>
          <p:spPr>
            <a:xfrm>
              <a:off x="8872647" y="5912378"/>
              <a:ext cx="56733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9" name="Straight Arrow Connector 518">
            <a:extLst>
              <a:ext uri="{FF2B5EF4-FFF2-40B4-BE49-F238E27FC236}">
                <a16:creationId xmlns:a16="http://schemas.microsoft.com/office/drawing/2014/main" id="{59272A56-E5DA-024A-A274-1BF8230E05D4}"/>
              </a:ext>
            </a:extLst>
          </p:cNvPr>
          <p:cNvCxnSpPr>
            <a:cxnSpLocks/>
          </p:cNvCxnSpPr>
          <p:nvPr/>
        </p:nvCxnSpPr>
        <p:spPr>
          <a:xfrm flipV="1">
            <a:off x="6498054" y="5045749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0" name="Oval 519">
            <a:extLst>
              <a:ext uri="{FF2B5EF4-FFF2-40B4-BE49-F238E27FC236}">
                <a16:creationId xmlns:a16="http://schemas.microsoft.com/office/drawing/2014/main" id="{6A8788A7-2D26-8F40-BC4F-27A5F8B6B28E}"/>
              </a:ext>
            </a:extLst>
          </p:cNvPr>
          <p:cNvSpPr/>
          <p:nvPr/>
        </p:nvSpPr>
        <p:spPr>
          <a:xfrm>
            <a:off x="6406231" y="588533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TextBox 520">
            <a:extLst>
              <a:ext uri="{FF2B5EF4-FFF2-40B4-BE49-F238E27FC236}">
                <a16:creationId xmlns:a16="http://schemas.microsoft.com/office/drawing/2014/main" id="{A59866D0-86A2-2B4E-88A8-41D77292D22B}"/>
              </a:ext>
            </a:extLst>
          </p:cNvPr>
          <p:cNvSpPr txBox="1"/>
          <p:nvPr/>
        </p:nvSpPr>
        <p:spPr>
          <a:xfrm>
            <a:off x="6355844" y="5863126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cxnSp>
        <p:nvCxnSpPr>
          <p:cNvPr id="526" name="Straight Arrow Connector 525">
            <a:extLst>
              <a:ext uri="{FF2B5EF4-FFF2-40B4-BE49-F238E27FC236}">
                <a16:creationId xmlns:a16="http://schemas.microsoft.com/office/drawing/2014/main" id="{1C85E179-2062-FF46-92BF-143C0D64AEF0}"/>
              </a:ext>
            </a:extLst>
          </p:cNvPr>
          <p:cNvCxnSpPr>
            <a:cxnSpLocks/>
          </p:cNvCxnSpPr>
          <p:nvPr/>
        </p:nvCxnSpPr>
        <p:spPr>
          <a:xfrm flipV="1">
            <a:off x="3779721" y="730154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7" name="Straight Arrow Connector 526">
            <a:extLst>
              <a:ext uri="{FF2B5EF4-FFF2-40B4-BE49-F238E27FC236}">
                <a16:creationId xmlns:a16="http://schemas.microsoft.com/office/drawing/2014/main" id="{218B7090-53E6-B64E-B372-2F905CB707E3}"/>
              </a:ext>
            </a:extLst>
          </p:cNvPr>
          <p:cNvCxnSpPr>
            <a:cxnSpLocks/>
          </p:cNvCxnSpPr>
          <p:nvPr/>
        </p:nvCxnSpPr>
        <p:spPr>
          <a:xfrm flipV="1">
            <a:off x="3010232" y="730154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8" name="Straight Arrow Connector 527">
            <a:extLst>
              <a:ext uri="{FF2B5EF4-FFF2-40B4-BE49-F238E27FC236}">
                <a16:creationId xmlns:a16="http://schemas.microsoft.com/office/drawing/2014/main" id="{4CCEF7E1-333E-484C-B2D4-2A9A2FC6F5E9}"/>
              </a:ext>
            </a:extLst>
          </p:cNvPr>
          <p:cNvCxnSpPr>
            <a:cxnSpLocks/>
          </p:cNvCxnSpPr>
          <p:nvPr/>
        </p:nvCxnSpPr>
        <p:spPr>
          <a:xfrm flipV="1">
            <a:off x="6097032" y="730221"/>
            <a:ext cx="10888" cy="2940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9" name="Straight Arrow Connector 528">
            <a:extLst>
              <a:ext uri="{FF2B5EF4-FFF2-40B4-BE49-F238E27FC236}">
                <a16:creationId xmlns:a16="http://schemas.microsoft.com/office/drawing/2014/main" id="{65D1B315-A5CD-2F4C-B142-49641D3B3BD6}"/>
              </a:ext>
            </a:extLst>
          </p:cNvPr>
          <p:cNvCxnSpPr>
            <a:cxnSpLocks/>
          </p:cNvCxnSpPr>
          <p:nvPr/>
        </p:nvCxnSpPr>
        <p:spPr>
          <a:xfrm flipV="1">
            <a:off x="5326624" y="726945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7050247E-0A6B-8E44-BBB6-AB8ED523F312}"/>
              </a:ext>
            </a:extLst>
          </p:cNvPr>
          <p:cNvSpPr txBox="1"/>
          <p:nvPr/>
        </p:nvSpPr>
        <p:spPr>
          <a:xfrm>
            <a:off x="6030119" y="6041075"/>
            <a:ext cx="62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</a:t>
            </a:r>
          </a:p>
        </p:txBody>
      </p:sp>
      <p:pic>
        <p:nvPicPr>
          <p:cNvPr id="199" name="Picture 198">
            <a:extLst>
              <a:ext uri="{FF2B5EF4-FFF2-40B4-BE49-F238E27FC236}">
                <a16:creationId xmlns:a16="http://schemas.microsoft.com/office/drawing/2014/main" id="{3E5C800B-3192-5E41-8D45-864DC30E49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1992" r="1"/>
          <a:stretch/>
        </p:blipFill>
        <p:spPr>
          <a:xfrm>
            <a:off x="12975605" y="167687"/>
            <a:ext cx="10349446" cy="6858000"/>
          </a:xfrm>
          <a:prstGeom prst="rect">
            <a:avLst/>
          </a:prstGeom>
        </p:spPr>
      </p:pic>
      <p:sp>
        <p:nvSpPr>
          <p:cNvPr id="532" name="TextBox 531">
            <a:extLst>
              <a:ext uri="{FF2B5EF4-FFF2-40B4-BE49-F238E27FC236}">
                <a16:creationId xmlns:a16="http://schemas.microsoft.com/office/drawing/2014/main" id="{7DA8DD1D-2AD9-3340-A723-73BD152BBAC3}"/>
              </a:ext>
            </a:extLst>
          </p:cNvPr>
          <p:cNvSpPr txBox="1"/>
          <p:nvPr/>
        </p:nvSpPr>
        <p:spPr>
          <a:xfrm>
            <a:off x="2586776" y="206940"/>
            <a:ext cx="8577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CM-ROM</a:t>
            </a:r>
          </a:p>
        </p:txBody>
      </p:sp>
      <p:sp>
        <p:nvSpPr>
          <p:cNvPr id="533" name="TextBox 532">
            <a:extLst>
              <a:ext uri="{FF2B5EF4-FFF2-40B4-BE49-F238E27FC236}">
                <a16:creationId xmlns:a16="http://schemas.microsoft.com/office/drawing/2014/main" id="{4A0A50DF-CBB4-F145-A8E6-944616B46650}"/>
              </a:ext>
            </a:extLst>
          </p:cNvPr>
          <p:cNvSpPr txBox="1"/>
          <p:nvPr/>
        </p:nvSpPr>
        <p:spPr>
          <a:xfrm>
            <a:off x="3326712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  <p:sp>
        <p:nvSpPr>
          <p:cNvPr id="534" name="TextBox 533">
            <a:extLst>
              <a:ext uri="{FF2B5EF4-FFF2-40B4-BE49-F238E27FC236}">
                <a16:creationId xmlns:a16="http://schemas.microsoft.com/office/drawing/2014/main" id="{C12CBB43-6151-E945-9804-3BD953F65073}"/>
              </a:ext>
            </a:extLst>
          </p:cNvPr>
          <p:cNvSpPr txBox="1"/>
          <p:nvPr/>
        </p:nvSpPr>
        <p:spPr>
          <a:xfrm>
            <a:off x="4125905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  <p:sp>
        <p:nvSpPr>
          <p:cNvPr id="535" name="TextBox 534">
            <a:extLst>
              <a:ext uri="{FF2B5EF4-FFF2-40B4-BE49-F238E27FC236}">
                <a16:creationId xmlns:a16="http://schemas.microsoft.com/office/drawing/2014/main" id="{6FF42605-3A1F-9E4D-BB37-2102E51AC845}"/>
              </a:ext>
            </a:extLst>
          </p:cNvPr>
          <p:cNvSpPr txBox="1"/>
          <p:nvPr/>
        </p:nvSpPr>
        <p:spPr>
          <a:xfrm>
            <a:off x="4949218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  <p:sp>
        <p:nvSpPr>
          <p:cNvPr id="536" name="TextBox 535">
            <a:extLst>
              <a:ext uri="{FF2B5EF4-FFF2-40B4-BE49-F238E27FC236}">
                <a16:creationId xmlns:a16="http://schemas.microsoft.com/office/drawing/2014/main" id="{B5C29411-1606-614B-B487-02BFCB966FE3}"/>
              </a:ext>
            </a:extLst>
          </p:cNvPr>
          <p:cNvSpPr txBox="1"/>
          <p:nvPr/>
        </p:nvSpPr>
        <p:spPr>
          <a:xfrm>
            <a:off x="5736199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506848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F02D44C-ED82-0B4F-BF8D-A3AB2AF514BC}"/>
              </a:ext>
            </a:extLst>
          </p:cNvPr>
          <p:cNvGrpSpPr/>
          <p:nvPr/>
        </p:nvGrpSpPr>
        <p:grpSpPr>
          <a:xfrm>
            <a:off x="3281710" y="67377"/>
            <a:ext cx="5263889" cy="6858000"/>
            <a:chOff x="2068927" y="0"/>
            <a:chExt cx="5263889" cy="68580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6E6F9D6-8480-FB40-9436-8B7B1541AAAB}"/>
                </a:ext>
              </a:extLst>
            </p:cNvPr>
            <p:cNvGrpSpPr/>
            <p:nvPr/>
          </p:nvGrpSpPr>
          <p:grpSpPr>
            <a:xfrm>
              <a:off x="2068927" y="0"/>
              <a:ext cx="5263889" cy="6858000"/>
              <a:chOff x="2068927" y="0"/>
              <a:chExt cx="5263889" cy="68580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466E6EBC-B655-8941-AA53-8CA93B39F1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068927" y="0"/>
                <a:ext cx="5263889" cy="6858000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CAA619-F465-234C-AD06-777D3E390B8E}"/>
                  </a:ext>
                </a:extLst>
              </p:cNvPr>
              <p:cNvSpPr/>
              <p:nvPr/>
            </p:nvSpPr>
            <p:spPr>
              <a:xfrm>
                <a:off x="3218688" y="501777"/>
                <a:ext cx="3941064" cy="2194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A5F876D-A576-7E44-A234-D7CB6FB023AA}"/>
                  </a:ext>
                </a:extLst>
              </p:cNvPr>
              <p:cNvSpPr/>
              <p:nvPr/>
            </p:nvSpPr>
            <p:spPr>
              <a:xfrm>
                <a:off x="2173224" y="54864"/>
                <a:ext cx="1992320" cy="6949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" name="Picture 5" descr="Logo&#10;&#10;Description automatically generated">
                <a:extLst>
                  <a:ext uri="{FF2B5EF4-FFF2-40B4-BE49-F238E27FC236}">
                    <a16:creationId xmlns:a16="http://schemas.microsoft.com/office/drawing/2014/main" id="{8FBE1492-583E-BC4B-8593-DDEBBB2D93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4962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2281357" y="269310"/>
                <a:ext cx="1893712" cy="460109"/>
              </a:xfrm>
              <a:prstGeom prst="rect">
                <a:avLst/>
              </a:prstGeom>
            </p:spPr>
          </p:pic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61170D-4945-6B47-9FEC-D46744080F7F}"/>
                </a:ext>
              </a:extLst>
            </p:cNvPr>
            <p:cNvSpPr/>
            <p:nvPr/>
          </p:nvSpPr>
          <p:spPr>
            <a:xfrm>
              <a:off x="2292548" y="6672923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AAA00C2-26C6-8A47-BD5B-ABF7ACED3467}"/>
                </a:ext>
              </a:extLst>
            </p:cNvPr>
            <p:cNvSpPr txBox="1"/>
            <p:nvPr/>
          </p:nvSpPr>
          <p:spPr>
            <a:xfrm>
              <a:off x="2218761" y="6610915"/>
              <a:ext cx="1111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Andrew </a:t>
              </a:r>
              <a:r>
                <a:rPr lang="en-US" sz="800" dirty="0" err="1"/>
                <a:t>Shapton</a:t>
              </a:r>
              <a:r>
                <a:rPr lang="en-US" sz="800" dirty="0"/>
                <a:t> 2021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264F956-C735-0246-884E-9F612DE6BAAA}"/>
                </a:ext>
              </a:extLst>
            </p:cNvPr>
            <p:cNvSpPr/>
            <p:nvPr/>
          </p:nvSpPr>
          <p:spPr>
            <a:xfrm>
              <a:off x="4207431" y="6480701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26252E-C20D-BC45-B201-3F506AE0B256}"/>
                </a:ext>
              </a:extLst>
            </p:cNvPr>
            <p:cNvSpPr txBox="1"/>
            <p:nvPr/>
          </p:nvSpPr>
          <p:spPr>
            <a:xfrm>
              <a:off x="4419544" y="6395471"/>
              <a:ext cx="56938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dirty="0"/>
                <a:t>July 2021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DA358F9-721F-5E48-9EF8-80A2E8F563F8}"/>
                </a:ext>
              </a:extLst>
            </p:cNvPr>
            <p:cNvSpPr/>
            <p:nvPr/>
          </p:nvSpPr>
          <p:spPr>
            <a:xfrm>
              <a:off x="4031671" y="506872"/>
              <a:ext cx="325242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/>
                <a:t>https://</a:t>
              </a:r>
              <a:r>
                <a:rPr lang="en-US" sz="1400" dirty="0" err="1"/>
                <a:t>github.com</a:t>
              </a:r>
              <a:r>
                <a:rPr lang="en-US" sz="1400" dirty="0"/>
                <a:t>/</a:t>
              </a:r>
              <a:r>
                <a:rPr lang="en-US" sz="1400" dirty="0" err="1"/>
                <a:t>alshapton</a:t>
              </a:r>
              <a:r>
                <a:rPr lang="en-US" sz="1400" dirty="0"/>
                <a:t>/Pyntel4004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CA28DC-F4C9-F141-83E5-776E45C649D0}"/>
                </a:ext>
              </a:extLst>
            </p:cNvPr>
            <p:cNvSpPr/>
            <p:nvPr/>
          </p:nvSpPr>
          <p:spPr>
            <a:xfrm>
              <a:off x="2774361" y="1457608"/>
              <a:ext cx="3979523" cy="17201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E32AF3-E7BB-7743-8637-7BA03C1CCECE}"/>
                </a:ext>
              </a:extLst>
            </p:cNvPr>
            <p:cNvSpPr txBox="1"/>
            <p:nvPr/>
          </p:nvSpPr>
          <p:spPr>
            <a:xfrm>
              <a:off x="2991621" y="2092482"/>
              <a:ext cx="3418500" cy="954107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dirty="0"/>
                <a:t>Assembly Language</a:t>
              </a:r>
            </a:p>
            <a:p>
              <a:pPr algn="ctr"/>
              <a:r>
                <a:rPr lang="en-US" sz="2800" b="1" dirty="0"/>
                <a:t>Programming Manual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17754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 151">
            <a:extLst>
              <a:ext uri="{FF2B5EF4-FFF2-40B4-BE49-F238E27FC236}">
                <a16:creationId xmlns:a16="http://schemas.microsoft.com/office/drawing/2014/main" id="{CD454EBD-224F-F249-9AEF-F5F571DDA32F}"/>
              </a:ext>
            </a:extLst>
          </p:cNvPr>
          <p:cNvSpPr/>
          <p:nvPr/>
        </p:nvSpPr>
        <p:spPr>
          <a:xfrm>
            <a:off x="2096399" y="6145720"/>
            <a:ext cx="695324" cy="311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0696EB16-EC01-2345-9C49-6D6287E9FA2A}"/>
              </a:ext>
            </a:extLst>
          </p:cNvPr>
          <p:cNvCxnSpPr>
            <a:cxnSpLocks/>
          </p:cNvCxnSpPr>
          <p:nvPr/>
        </p:nvCxnSpPr>
        <p:spPr>
          <a:xfrm flipV="1">
            <a:off x="2424111" y="5473212"/>
            <a:ext cx="0" cy="11502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563648"/>
              </p:ext>
            </p:extLst>
          </p:nvPr>
        </p:nvGraphicFramePr>
        <p:xfrm>
          <a:off x="250411" y="245321"/>
          <a:ext cx="5264340" cy="1676400"/>
        </p:xfrm>
        <a:graphic>
          <a:graphicData uri="http://schemas.openxmlformats.org/drawingml/2006/table">
            <a:tbl>
              <a:tblPr/>
              <a:tblGrid>
                <a:gridCol w="85686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599727">
                  <a:extLst>
                    <a:ext uri="{9D8B030D-6E8A-4147-A177-3AD203B41FA5}">
                      <a16:colId xmlns:a16="http://schemas.microsoft.com/office/drawing/2014/main" val="3503458867"/>
                    </a:ext>
                  </a:extLst>
                </a:gridCol>
                <a:gridCol w="3807747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10-bit Serial-in/Parallel-out, Serial-out Shift Register.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4003 was designed to be used with other MCS-4/40 devices such as the 4004 CPU.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National Semiconductors was the only second source.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848337"/>
                  </a:ext>
                </a:extLst>
              </a:tr>
            </a:tbl>
          </a:graphicData>
        </a:graphic>
      </p:graphicFrame>
      <p:grpSp>
        <p:nvGrpSpPr>
          <p:cNvPr id="38" name="Group 37">
            <a:extLst>
              <a:ext uri="{FF2B5EF4-FFF2-40B4-BE49-F238E27FC236}">
                <a16:creationId xmlns:a16="http://schemas.microsoft.com/office/drawing/2014/main" id="{1746B4F2-803C-1648-B3D3-C8CFB38F393E}"/>
              </a:ext>
            </a:extLst>
          </p:cNvPr>
          <p:cNvGrpSpPr/>
          <p:nvPr/>
        </p:nvGrpSpPr>
        <p:grpSpPr>
          <a:xfrm>
            <a:off x="5605425" y="1088446"/>
            <a:ext cx="6159943" cy="5177073"/>
            <a:chOff x="5605425" y="1088446"/>
            <a:chExt cx="6159943" cy="517707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60BD7D1-5ABA-114C-A0AF-CB603648744F}"/>
                </a:ext>
              </a:extLst>
            </p:cNvPr>
            <p:cNvGrpSpPr/>
            <p:nvPr/>
          </p:nvGrpSpPr>
          <p:grpSpPr>
            <a:xfrm>
              <a:off x="7557567" y="1088446"/>
              <a:ext cx="2268690" cy="5177073"/>
              <a:chOff x="2854908" y="1095769"/>
              <a:chExt cx="2268690" cy="5177073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6CF6C1-0BC1-384B-ADD6-0D3C772902F5}"/>
                  </a:ext>
                </a:extLst>
              </p:cNvPr>
              <p:cNvGrpSpPr/>
              <p:nvPr/>
            </p:nvGrpSpPr>
            <p:grpSpPr>
              <a:xfrm>
                <a:off x="2854908" y="1095769"/>
                <a:ext cx="2268690" cy="5177073"/>
                <a:chOff x="2854908" y="1095769"/>
                <a:chExt cx="2268690" cy="5177073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162A526B-682F-264E-9D85-EEBA426C8132}"/>
                    </a:ext>
                  </a:extLst>
                </p:cNvPr>
                <p:cNvSpPr/>
                <p:nvPr/>
              </p:nvSpPr>
              <p:spPr>
                <a:xfrm>
                  <a:off x="2897189" y="1402772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42F487B7-CA62-B74D-9C7C-62D9165D2EE5}"/>
                    </a:ext>
                  </a:extLst>
                </p:cNvPr>
                <p:cNvSpPr/>
                <p:nvPr/>
              </p:nvSpPr>
              <p:spPr>
                <a:xfrm>
                  <a:off x="2897189" y="2000044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1A4B9C2C-8D3D-C045-A3A2-E36A31BC7856}"/>
                    </a:ext>
                  </a:extLst>
                </p:cNvPr>
                <p:cNvSpPr/>
                <p:nvPr/>
              </p:nvSpPr>
              <p:spPr>
                <a:xfrm>
                  <a:off x="2905705" y="256074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884185DB-77B5-4144-B793-709ADF81C0BF}"/>
                    </a:ext>
                  </a:extLst>
                </p:cNvPr>
                <p:cNvSpPr/>
                <p:nvPr/>
              </p:nvSpPr>
              <p:spPr>
                <a:xfrm>
                  <a:off x="2905705" y="315801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7156B845-3269-7747-BB69-B99BB762D0F2}"/>
                    </a:ext>
                  </a:extLst>
                </p:cNvPr>
                <p:cNvSpPr/>
                <p:nvPr/>
              </p:nvSpPr>
              <p:spPr>
                <a:xfrm>
                  <a:off x="2905705" y="3699817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FB085937-9E2E-1041-AA75-20D3C9E34087}"/>
                    </a:ext>
                  </a:extLst>
                </p:cNvPr>
                <p:cNvSpPr/>
                <p:nvPr/>
              </p:nvSpPr>
              <p:spPr>
                <a:xfrm>
                  <a:off x="2905705" y="4297089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9C92C71-2C35-9E43-A348-E712BC7DBF19}"/>
                    </a:ext>
                  </a:extLst>
                </p:cNvPr>
                <p:cNvSpPr/>
                <p:nvPr/>
              </p:nvSpPr>
              <p:spPr>
                <a:xfrm>
                  <a:off x="2897189" y="484679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19CB047-D3BA-C443-BF66-8CBF12A88B75}"/>
                    </a:ext>
                  </a:extLst>
                </p:cNvPr>
                <p:cNvSpPr/>
                <p:nvPr/>
              </p:nvSpPr>
              <p:spPr>
                <a:xfrm>
                  <a:off x="2897189" y="544406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F74D46F4-EA6F-C54B-AF82-844633E6F89A}"/>
                    </a:ext>
                  </a:extLst>
                </p:cNvPr>
                <p:cNvSpPr txBox="1"/>
                <p:nvPr/>
              </p:nvSpPr>
              <p:spPr>
                <a:xfrm>
                  <a:off x="2858661" y="54440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16</a:t>
                  </a:r>
                  <a:endParaRPr lang="en-US" dirty="0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377E9EA6-4298-B044-B3A2-1DC7850E023C}"/>
                    </a:ext>
                  </a:extLst>
                </p:cNvPr>
                <p:cNvSpPr txBox="1"/>
                <p:nvPr/>
              </p:nvSpPr>
              <p:spPr>
                <a:xfrm>
                  <a:off x="2858661" y="483837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15</a:t>
                  </a:r>
                  <a:endParaRPr lang="en-US" dirty="0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6583B3D-8765-4D4D-AD74-534A853BE42D}"/>
                    </a:ext>
                  </a:extLst>
                </p:cNvPr>
                <p:cNvSpPr txBox="1"/>
                <p:nvPr/>
              </p:nvSpPr>
              <p:spPr>
                <a:xfrm>
                  <a:off x="2858661" y="427659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14</a:t>
                  </a:r>
                  <a:endParaRPr 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0EFBFB4-192E-984B-9586-ECD1701806B9}"/>
                    </a:ext>
                  </a:extLst>
                </p:cNvPr>
                <p:cNvSpPr txBox="1"/>
                <p:nvPr/>
              </p:nvSpPr>
              <p:spPr>
                <a:xfrm>
                  <a:off x="2858661" y="367090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13</a:t>
                  </a:r>
                  <a:endParaRPr 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0A34CBC-4865-DF49-A0D7-FC369650FBD3}"/>
                    </a:ext>
                  </a:extLst>
                </p:cNvPr>
                <p:cNvSpPr txBox="1"/>
                <p:nvPr/>
              </p:nvSpPr>
              <p:spPr>
                <a:xfrm>
                  <a:off x="2854909" y="314762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12</a:t>
                  </a:r>
                  <a:endParaRPr 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574A1F26-3736-EE4F-83B1-E403411FA0D3}"/>
                    </a:ext>
                  </a:extLst>
                </p:cNvPr>
                <p:cNvSpPr txBox="1"/>
                <p:nvPr/>
              </p:nvSpPr>
              <p:spPr>
                <a:xfrm>
                  <a:off x="2854909" y="254193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11</a:t>
                  </a:r>
                  <a:endParaRPr 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5CC245CA-59BC-FF4A-B6CB-0716E4E294D7}"/>
                    </a:ext>
                  </a:extLst>
                </p:cNvPr>
                <p:cNvSpPr txBox="1"/>
                <p:nvPr/>
              </p:nvSpPr>
              <p:spPr>
                <a:xfrm>
                  <a:off x="2854909" y="198015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10</a:t>
                  </a:r>
                  <a:endParaRPr lang="en-US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1826819-9435-5441-B2FC-E04867D1F76D}"/>
                    </a:ext>
                  </a:extLst>
                </p:cNvPr>
                <p:cNvSpPr txBox="1"/>
                <p:nvPr/>
              </p:nvSpPr>
              <p:spPr>
                <a:xfrm>
                  <a:off x="2854908" y="13744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9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70B56535-3F22-7949-94C2-70D9718AAB80}"/>
                    </a:ext>
                  </a:extLst>
                </p:cNvPr>
                <p:cNvSpPr txBox="1"/>
                <p:nvPr/>
              </p:nvSpPr>
              <p:spPr>
                <a:xfrm>
                  <a:off x="4736925" y="137446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8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5758700-864D-AC44-9815-3EA5B2D7006B}"/>
                    </a:ext>
                  </a:extLst>
                </p:cNvPr>
                <p:cNvSpPr txBox="1"/>
                <p:nvPr/>
              </p:nvSpPr>
              <p:spPr>
                <a:xfrm>
                  <a:off x="4736925" y="198267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7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D3EBAE8-DB35-9A43-8256-7CC2691DB09C}"/>
                    </a:ext>
                  </a:extLst>
                </p:cNvPr>
                <p:cNvSpPr txBox="1"/>
                <p:nvPr/>
              </p:nvSpPr>
              <p:spPr>
                <a:xfrm>
                  <a:off x="4749805" y="2555226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6</a:t>
                  </a: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482B356-4C8A-5944-9E50-6334C6337F2B}"/>
                    </a:ext>
                  </a:extLst>
                </p:cNvPr>
                <p:cNvSpPr txBox="1"/>
                <p:nvPr/>
              </p:nvSpPr>
              <p:spPr>
                <a:xfrm>
                  <a:off x="4749805" y="313275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5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ED90DD4C-3B06-D840-9D5B-0A7AC35468B3}"/>
                    </a:ext>
                  </a:extLst>
                </p:cNvPr>
                <p:cNvSpPr txBox="1"/>
                <p:nvPr/>
              </p:nvSpPr>
              <p:spPr>
                <a:xfrm>
                  <a:off x="4743310" y="3679468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4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D5AE710-FDE2-C841-A0B2-FCCD1C2616BE}"/>
                    </a:ext>
                  </a:extLst>
                </p:cNvPr>
                <p:cNvSpPr txBox="1"/>
                <p:nvPr/>
              </p:nvSpPr>
              <p:spPr>
                <a:xfrm>
                  <a:off x="4743310" y="428768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3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0132DDA6-D48E-B948-8A62-016AA473EF92}"/>
                    </a:ext>
                  </a:extLst>
                </p:cNvPr>
                <p:cNvSpPr txBox="1"/>
                <p:nvPr/>
              </p:nvSpPr>
              <p:spPr>
                <a:xfrm>
                  <a:off x="4756190" y="486023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2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1AD38BCB-FC59-0240-8BEC-AAB1E6926ECB}"/>
                    </a:ext>
                  </a:extLst>
                </p:cNvPr>
                <p:cNvSpPr txBox="1"/>
                <p:nvPr/>
              </p:nvSpPr>
              <p:spPr>
                <a:xfrm>
                  <a:off x="4756190" y="543776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1</a:t>
                  </a:r>
                </a:p>
              </p:txBody>
            </p: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90323245-E493-C744-85FB-20C57334397D}"/>
                    </a:ext>
                  </a:extLst>
                </p:cNvPr>
                <p:cNvSpPr/>
                <p:nvPr/>
              </p:nvSpPr>
              <p:spPr>
                <a:xfrm>
                  <a:off x="3197291" y="1095769"/>
                  <a:ext cx="1600794" cy="4947797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" name="Oval 2">
                  <a:extLst>
                    <a:ext uri="{FF2B5EF4-FFF2-40B4-BE49-F238E27FC236}">
                      <a16:creationId xmlns:a16="http://schemas.microsoft.com/office/drawing/2014/main" id="{BB3CA70C-4C58-2D45-B548-43CA1110DD25}"/>
                    </a:ext>
                  </a:extLst>
                </p:cNvPr>
                <p:cNvSpPr/>
                <p:nvPr/>
              </p:nvSpPr>
              <p:spPr>
                <a:xfrm>
                  <a:off x="3798728" y="5894424"/>
                  <a:ext cx="378418" cy="3784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bg1"/>
                      </a:solidFill>
                    </a:ln>
                  </a:endParaRPr>
                </a:p>
              </p:txBody>
            </p: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B35441E-F1F7-B948-A70F-16B7905F5C68}"/>
                  </a:ext>
                </a:extLst>
              </p:cNvPr>
              <p:cNvSpPr txBox="1"/>
              <p:nvPr/>
            </p:nvSpPr>
            <p:spPr>
              <a:xfrm rot="16200000">
                <a:off x="3559106" y="3264318"/>
                <a:ext cx="8771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chemeClr val="bg1"/>
                    </a:solidFill>
                  </a:rPr>
                  <a:t>i4003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680FDA0-4915-4640-B858-0AA74DC34C00}"/>
                </a:ext>
              </a:extLst>
            </p:cNvPr>
            <p:cNvSpPr txBox="1"/>
            <p:nvPr/>
          </p:nvSpPr>
          <p:spPr>
            <a:xfrm>
              <a:off x="6982448" y="3646392"/>
              <a:ext cx="453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9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95C4066-BFDC-9742-8A47-18106B88EC76}"/>
                </a:ext>
              </a:extLst>
            </p:cNvPr>
            <p:cNvSpPr txBox="1"/>
            <p:nvPr/>
          </p:nvSpPr>
          <p:spPr>
            <a:xfrm>
              <a:off x="7020920" y="423535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0FF1CCB-D146-5E47-AB48-CCDE3FFAB840}"/>
                </a:ext>
              </a:extLst>
            </p:cNvPr>
            <p:cNvSpPr txBox="1"/>
            <p:nvPr/>
          </p:nvSpPr>
          <p:spPr>
            <a:xfrm>
              <a:off x="7020920" y="481682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57CBFF0-721D-494D-A3CC-AC0AF1CD18B3}"/>
                </a:ext>
              </a:extLst>
            </p:cNvPr>
            <p:cNvSpPr txBox="1"/>
            <p:nvPr/>
          </p:nvSpPr>
          <p:spPr>
            <a:xfrm>
              <a:off x="7020920" y="538722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47" name="Double Brace 46">
              <a:extLst>
                <a:ext uri="{FF2B5EF4-FFF2-40B4-BE49-F238E27FC236}">
                  <a16:creationId xmlns:a16="http://schemas.microsoft.com/office/drawing/2014/main" id="{B92355B1-C777-3340-BF54-A8CDB40B8A13}"/>
                </a:ext>
              </a:extLst>
            </p:cNvPr>
            <p:cNvSpPr/>
            <p:nvPr/>
          </p:nvSpPr>
          <p:spPr>
            <a:xfrm>
              <a:off x="6539361" y="1318147"/>
              <a:ext cx="2872681" cy="2651098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9976096" y="3105838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9976096" y="5398435"/>
              <a:ext cx="1789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Clock Pulse Input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5794245" y="4842743"/>
              <a:ext cx="11063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Serial 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9976096" y="361059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9976096" y="426927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9976096" y="4858321"/>
              <a:ext cx="85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In</a:t>
              </a:r>
              <a:endParaRPr lang="en-US" baseline="-25000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4E0556F-AB73-0E45-8B9A-5222C5580DBD}"/>
                </a:ext>
              </a:extLst>
            </p:cNvPr>
            <p:cNvSpPr txBox="1"/>
            <p:nvPr/>
          </p:nvSpPr>
          <p:spPr>
            <a:xfrm>
              <a:off x="5870679" y="2404594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4" name="Double Brace 103">
              <a:extLst>
                <a:ext uri="{FF2B5EF4-FFF2-40B4-BE49-F238E27FC236}">
                  <a16:creationId xmlns:a16="http://schemas.microsoft.com/office/drawing/2014/main" id="{BC7393DC-24DC-7847-B29D-00AA63B04FD4}"/>
                </a:ext>
              </a:extLst>
            </p:cNvPr>
            <p:cNvSpPr/>
            <p:nvPr/>
          </p:nvSpPr>
          <p:spPr>
            <a:xfrm>
              <a:off x="7966010" y="1314115"/>
              <a:ext cx="2872681" cy="165190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0A3E149-4AFA-C447-90CD-14F8CD990EE9}"/>
                </a:ext>
              </a:extLst>
            </p:cNvPr>
            <p:cNvSpPr txBox="1"/>
            <p:nvPr/>
          </p:nvSpPr>
          <p:spPr>
            <a:xfrm>
              <a:off x="10835187" y="1911273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44A60F6A-346A-844B-8241-BA2B88739CF8}"/>
                </a:ext>
              </a:extLst>
            </p:cNvPr>
            <p:cNvSpPr txBox="1"/>
            <p:nvPr/>
          </p:nvSpPr>
          <p:spPr>
            <a:xfrm>
              <a:off x="5605425" y="5405962"/>
              <a:ext cx="1415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Enable Input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39F74CF-3536-514B-B411-77E5D2A8379F}"/>
                </a:ext>
              </a:extLst>
            </p:cNvPr>
            <p:cNvSpPr txBox="1"/>
            <p:nvPr/>
          </p:nvSpPr>
          <p:spPr>
            <a:xfrm>
              <a:off x="9976096" y="2504355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F6C70F83-824C-C94E-A85D-0C189EF37F2C}"/>
                </a:ext>
              </a:extLst>
            </p:cNvPr>
            <p:cNvSpPr txBox="1"/>
            <p:nvPr/>
          </p:nvSpPr>
          <p:spPr>
            <a:xfrm>
              <a:off x="9976096" y="192368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C0D62AA2-0D90-AE4C-9E96-77CE57E54E14}"/>
                </a:ext>
              </a:extLst>
            </p:cNvPr>
            <p:cNvSpPr txBox="1"/>
            <p:nvPr/>
          </p:nvSpPr>
          <p:spPr>
            <a:xfrm>
              <a:off x="9976096" y="133272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BE84F41-D36E-DA4B-BF7C-984ED46EC8AD}"/>
                </a:ext>
              </a:extLst>
            </p:cNvPr>
            <p:cNvSpPr txBox="1"/>
            <p:nvPr/>
          </p:nvSpPr>
          <p:spPr>
            <a:xfrm>
              <a:off x="7017714" y="133618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5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1D215C7-2AE5-0F4B-846D-B8FD4E97021C}"/>
                </a:ext>
              </a:extLst>
            </p:cNvPr>
            <p:cNvSpPr txBox="1"/>
            <p:nvPr/>
          </p:nvSpPr>
          <p:spPr>
            <a:xfrm>
              <a:off x="7017714" y="193580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6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D1769C02-A246-024A-B53B-2A2AF23C42FB}"/>
                </a:ext>
              </a:extLst>
            </p:cNvPr>
            <p:cNvSpPr txBox="1"/>
            <p:nvPr/>
          </p:nvSpPr>
          <p:spPr>
            <a:xfrm>
              <a:off x="7017714" y="248634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7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BCACCA28-B5E1-D240-919F-B595F42C4E3E}"/>
                </a:ext>
              </a:extLst>
            </p:cNvPr>
            <p:cNvSpPr txBox="1"/>
            <p:nvPr/>
          </p:nvSpPr>
          <p:spPr>
            <a:xfrm>
              <a:off x="7017714" y="310191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14" name="Double Brace 113">
              <a:extLst>
                <a:ext uri="{FF2B5EF4-FFF2-40B4-BE49-F238E27FC236}">
                  <a16:creationId xmlns:a16="http://schemas.microsoft.com/office/drawing/2014/main" id="{DC0695B1-5ABA-2542-841F-CBC4204D2DFD}"/>
                </a:ext>
              </a:extLst>
            </p:cNvPr>
            <p:cNvSpPr/>
            <p:nvPr/>
          </p:nvSpPr>
          <p:spPr>
            <a:xfrm>
              <a:off x="7972368" y="3586212"/>
              <a:ext cx="2800263" cy="111269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1F0E9AE-63D8-CE46-8A90-AE978A0DF4E4}"/>
                </a:ext>
              </a:extLst>
            </p:cNvPr>
            <p:cNvSpPr txBox="1"/>
            <p:nvPr/>
          </p:nvSpPr>
          <p:spPr>
            <a:xfrm>
              <a:off x="10777706" y="3954434"/>
              <a:ext cx="744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7F3F142-49B7-2540-9C9D-B146675E235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E5553F4-1BA6-BE4B-8BB4-3B836E7D090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7401F739-0AE0-7B4F-896F-4C2B98CA302A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8D79E2F-D1DC-0545-A95B-E5E39B3D3092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874087AF-A3D8-004D-A074-D75E6044CBF2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CB9BA92-F58D-9C4E-9F60-C17676313F10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1A0A0A04-86B8-D545-AD1E-28B75979E45D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514A85B-0356-114F-83FB-70F62F9BAE5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B4CED1DB-9167-9649-883B-0477EDA3799E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B6FEAF9-8AB2-D34C-8557-6026746AFFAE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7B90DA9-B7CB-C541-A93B-15055DFB67A7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2B598CB1-CACE-954A-B8BB-6BA1DF46628F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3DC0D4C1-7DC6-2844-BB02-48E9397DC61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EDF3DD6C-271B-2F4B-A628-C3BA93057C7D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32C6880-6604-2248-BFEB-2F1BA8BA4993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39D4E1BC-9663-A947-8B3D-9F452DCFDD23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EE1C887D-6324-2C4E-A0EF-96AC726DA72A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28FD37A-254D-CC4F-B43A-5C3782CBA9AD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FBB4B9F5-EC0D-9149-A833-A6058AAF7A6B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1F1B137-B4E7-DC42-8BCC-28B745DA5657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246FC38-32F1-8E45-BEA6-E5E771EBA60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970CDED-4EB2-494E-A82F-E0587B9368C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96F16CCE-C54E-554D-97BC-4A22E5B5B5AD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459AB2C8-9F56-9149-9970-504F5718C4F2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11057F8-5882-9A47-A26D-2400905253AA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51BB75E3-4764-9F49-91A5-416AE10BE04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A30DA640-DE90-3D4C-B6E3-C287BA14DC04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F55890F9-D658-004C-A5D5-C05B52E88CF2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2EE528FD-3D24-3140-8EDC-4401CABD885C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E5932FC5-A5EE-3E4F-B41B-D4BBFE87F6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36301538-9CCD-274E-AC02-40F4A9141121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1F84366F-3E80-1D42-BA44-6D3502592264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F11A3449-486C-2A4F-8429-98DBE00DDBF5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E13D9989-8820-0A47-90BB-B52A86E64614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8923027-6D14-324E-8CF2-159EFEDE75C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2B650C1-4C5C-9242-8922-3917DB66112C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F19F9C6-99D9-7B43-8083-7B2A8D4121CD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74030E7-6CCE-504A-9186-184CD6F2C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301756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147">
            <a:extLst>
              <a:ext uri="{FF2B5EF4-FFF2-40B4-BE49-F238E27FC236}">
                <a16:creationId xmlns:a16="http://schemas.microsoft.com/office/drawing/2014/main" id="{DA9EE58A-CEF9-8C43-8D9D-BF92B9072A37}"/>
              </a:ext>
            </a:extLst>
          </p:cNvPr>
          <p:cNvSpPr/>
          <p:nvPr/>
        </p:nvSpPr>
        <p:spPr>
          <a:xfrm>
            <a:off x="6022462" y="478811"/>
            <a:ext cx="2005703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POWER ON CLEAR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42D15-A46E-A648-BA3F-39173814A215}"/>
              </a:ext>
            </a:extLst>
          </p:cNvPr>
          <p:cNvSpPr/>
          <p:nvPr/>
        </p:nvSpPr>
        <p:spPr>
          <a:xfrm>
            <a:off x="2583277" y="473436"/>
            <a:ext cx="2005704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BINARY GEN. &amp; DELAY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8D2250D5-6971-3446-B7AF-8A1864468C44}"/>
              </a:ext>
            </a:extLst>
          </p:cNvPr>
          <p:cNvSpPr/>
          <p:nvPr/>
        </p:nvSpPr>
        <p:spPr>
          <a:xfrm>
            <a:off x="2573992" y="4440038"/>
            <a:ext cx="5439040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ENABLE GATES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63" idx="6"/>
            <a:endCxn id="129" idx="1"/>
          </p:cNvCxnSpPr>
          <p:nvPr/>
        </p:nvCxnSpPr>
        <p:spPr>
          <a:xfrm>
            <a:off x="1975517" y="2958120"/>
            <a:ext cx="613435" cy="87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1795044" y="286909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381133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436348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877824" y="2762746"/>
            <a:ext cx="925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IN</a:t>
            </a:r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273308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3266055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>
            <a:off x="6647115" y="1543730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Oval 243">
            <a:extLst>
              <a:ext uri="{FF2B5EF4-FFF2-40B4-BE49-F238E27FC236}">
                <a16:creationId xmlns:a16="http://schemas.microsoft.com/office/drawing/2014/main" id="{80D9585D-0246-B248-AC6F-AF827377875C}"/>
              </a:ext>
            </a:extLst>
          </p:cNvPr>
          <p:cNvSpPr/>
          <p:nvPr/>
        </p:nvSpPr>
        <p:spPr>
          <a:xfrm>
            <a:off x="6555933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7655632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4196744" y="3578983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1D24F811-6972-AD4C-8B05-B91E2578E2BF}"/>
              </a:ext>
            </a:extLst>
          </p:cNvPr>
          <p:cNvSpPr/>
          <p:nvPr/>
        </p:nvSpPr>
        <p:spPr>
          <a:xfrm>
            <a:off x="4286980" y="1677698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9" name="Straight Arrow Connector 338">
            <a:extLst>
              <a:ext uri="{FF2B5EF4-FFF2-40B4-BE49-F238E27FC236}">
                <a16:creationId xmlns:a16="http://schemas.microsoft.com/office/drawing/2014/main" id="{4CB7173E-5595-8D4A-9331-EF69579CC431}"/>
              </a:ext>
            </a:extLst>
          </p:cNvPr>
          <p:cNvCxnSpPr>
            <a:cxnSpLocks/>
            <a:stCxn id="285" idx="6"/>
            <a:endCxn id="123" idx="3"/>
          </p:cNvCxnSpPr>
          <p:nvPr/>
        </p:nvCxnSpPr>
        <p:spPr>
          <a:xfrm>
            <a:off x="4467453" y="1766723"/>
            <a:ext cx="4505458" cy="35753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2708481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3236869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1772332" y="2850398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E19E0319-2770-AF45-84CE-68DE9BAEF7A9}"/>
              </a:ext>
            </a:extLst>
          </p:cNvPr>
          <p:cNvSpPr txBox="1"/>
          <p:nvPr/>
        </p:nvSpPr>
        <p:spPr>
          <a:xfrm>
            <a:off x="6505040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7604982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3789101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4333242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0AE6B6-1811-6840-9CF3-D60DB7731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6062" y="33415"/>
            <a:ext cx="8180614" cy="6858000"/>
          </a:xfrm>
          <a:prstGeom prst="rect">
            <a:avLst/>
          </a:pr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C16F158E-6660-9546-8090-48A054772426}"/>
              </a:ext>
            </a:extLst>
          </p:cNvPr>
          <p:cNvSpPr/>
          <p:nvPr/>
        </p:nvSpPr>
        <p:spPr>
          <a:xfrm rot="16200000">
            <a:off x="8127713" y="2701790"/>
            <a:ext cx="1690396" cy="5353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DELAY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C966679-E972-7049-A928-6A52C162D3A2}"/>
              </a:ext>
            </a:extLst>
          </p:cNvPr>
          <p:cNvSpPr/>
          <p:nvPr/>
        </p:nvSpPr>
        <p:spPr>
          <a:xfrm>
            <a:off x="2588952" y="2155783"/>
            <a:ext cx="5424081" cy="162215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10 BIT SHIFT REGISTER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</p:cNvCxnSpPr>
          <p:nvPr/>
        </p:nvCxnSpPr>
        <p:spPr>
          <a:xfrm flipH="1">
            <a:off x="5250994" y="2166676"/>
            <a:ext cx="2738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7C4F1770-C86D-FB4B-B564-ECC4297B7D71}"/>
              </a:ext>
            </a:extLst>
          </p:cNvPr>
          <p:cNvCxnSpPr>
            <a:cxnSpLocks/>
          </p:cNvCxnSpPr>
          <p:nvPr/>
        </p:nvCxnSpPr>
        <p:spPr>
          <a:xfrm>
            <a:off x="4706045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699DA1E-052E-E942-8D79-74EE492C593F}"/>
              </a:ext>
            </a:extLst>
          </p:cNvPr>
          <p:cNvCxnSpPr>
            <a:cxnSpLocks/>
          </p:cNvCxnSpPr>
          <p:nvPr/>
        </p:nvCxnSpPr>
        <p:spPr>
          <a:xfrm>
            <a:off x="4158358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31D73556-CB1D-5142-A136-18AD23EBCEE5}"/>
              </a:ext>
            </a:extLst>
          </p:cNvPr>
          <p:cNvCxnSpPr>
            <a:cxnSpLocks/>
          </p:cNvCxnSpPr>
          <p:nvPr/>
        </p:nvCxnSpPr>
        <p:spPr>
          <a:xfrm>
            <a:off x="3610671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185A8D2-34FB-0841-AF85-EAFCC07ABB18}"/>
              </a:ext>
            </a:extLst>
          </p:cNvPr>
          <p:cNvCxnSpPr>
            <a:cxnSpLocks/>
          </p:cNvCxnSpPr>
          <p:nvPr/>
        </p:nvCxnSpPr>
        <p:spPr>
          <a:xfrm>
            <a:off x="3062984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8A200D04-7AEA-3A4F-B684-EEB3BC24E31D}"/>
              </a:ext>
            </a:extLst>
          </p:cNvPr>
          <p:cNvCxnSpPr>
            <a:cxnSpLocks/>
          </p:cNvCxnSpPr>
          <p:nvPr/>
        </p:nvCxnSpPr>
        <p:spPr>
          <a:xfrm>
            <a:off x="579787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96901083-03EA-2D47-8716-F189CE4EC8A8}"/>
              </a:ext>
            </a:extLst>
          </p:cNvPr>
          <p:cNvCxnSpPr>
            <a:cxnSpLocks/>
          </p:cNvCxnSpPr>
          <p:nvPr/>
        </p:nvCxnSpPr>
        <p:spPr>
          <a:xfrm>
            <a:off x="6341963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4FC9CCAD-ADA8-184F-A50C-A996E9DCBB09}"/>
              </a:ext>
            </a:extLst>
          </p:cNvPr>
          <p:cNvCxnSpPr>
            <a:cxnSpLocks/>
          </p:cNvCxnSpPr>
          <p:nvPr/>
        </p:nvCxnSpPr>
        <p:spPr>
          <a:xfrm>
            <a:off x="689203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CDAB1749-32E5-F746-86E1-B1D7E5719ADA}"/>
              </a:ext>
            </a:extLst>
          </p:cNvPr>
          <p:cNvCxnSpPr>
            <a:cxnSpLocks/>
          </p:cNvCxnSpPr>
          <p:nvPr/>
        </p:nvCxnSpPr>
        <p:spPr>
          <a:xfrm>
            <a:off x="744448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76A846DE-1BCB-D34D-9844-7ED563342525}"/>
              </a:ext>
            </a:extLst>
          </p:cNvPr>
          <p:cNvCxnSpPr>
            <a:cxnSpLocks/>
          </p:cNvCxnSpPr>
          <p:nvPr/>
        </p:nvCxnSpPr>
        <p:spPr>
          <a:xfrm>
            <a:off x="500881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1174AAB6-4877-8F44-A0A3-758D6B36BC7B}"/>
              </a:ext>
            </a:extLst>
          </p:cNvPr>
          <p:cNvCxnSpPr>
            <a:cxnSpLocks/>
          </p:cNvCxnSpPr>
          <p:nvPr/>
        </p:nvCxnSpPr>
        <p:spPr>
          <a:xfrm>
            <a:off x="4461128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D9065659-F4FA-AC4B-8316-955EF1A053A6}"/>
              </a:ext>
            </a:extLst>
          </p:cNvPr>
          <p:cNvCxnSpPr>
            <a:cxnSpLocks/>
          </p:cNvCxnSpPr>
          <p:nvPr/>
        </p:nvCxnSpPr>
        <p:spPr>
          <a:xfrm>
            <a:off x="3913441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F59690B7-CAEE-F84B-BD7F-1B0FE720F92C}"/>
              </a:ext>
            </a:extLst>
          </p:cNvPr>
          <p:cNvCxnSpPr>
            <a:cxnSpLocks/>
          </p:cNvCxnSpPr>
          <p:nvPr/>
        </p:nvCxnSpPr>
        <p:spPr>
          <a:xfrm>
            <a:off x="3365754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B2CD8920-86B9-AA42-901F-CBE16BA8723E}"/>
              </a:ext>
            </a:extLst>
          </p:cNvPr>
          <p:cNvCxnSpPr>
            <a:cxnSpLocks/>
          </p:cNvCxnSpPr>
          <p:nvPr/>
        </p:nvCxnSpPr>
        <p:spPr>
          <a:xfrm>
            <a:off x="2818067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EE70BAA4-DD6E-D84B-8D82-2704009551F1}"/>
              </a:ext>
            </a:extLst>
          </p:cNvPr>
          <p:cNvCxnSpPr>
            <a:cxnSpLocks/>
          </p:cNvCxnSpPr>
          <p:nvPr/>
        </p:nvCxnSpPr>
        <p:spPr>
          <a:xfrm>
            <a:off x="555295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40E0A7D6-C354-864F-9E41-534CA54282FC}"/>
              </a:ext>
            </a:extLst>
          </p:cNvPr>
          <p:cNvCxnSpPr>
            <a:cxnSpLocks/>
          </p:cNvCxnSpPr>
          <p:nvPr/>
        </p:nvCxnSpPr>
        <p:spPr>
          <a:xfrm>
            <a:off x="6097046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3D38D89D-7487-594A-AF62-A19360575A57}"/>
              </a:ext>
            </a:extLst>
          </p:cNvPr>
          <p:cNvCxnSpPr>
            <a:cxnSpLocks/>
          </p:cNvCxnSpPr>
          <p:nvPr/>
        </p:nvCxnSpPr>
        <p:spPr>
          <a:xfrm>
            <a:off x="664711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3578496E-F78A-9345-A581-03C50E845244}"/>
              </a:ext>
            </a:extLst>
          </p:cNvPr>
          <p:cNvCxnSpPr>
            <a:cxnSpLocks/>
          </p:cNvCxnSpPr>
          <p:nvPr/>
        </p:nvCxnSpPr>
        <p:spPr>
          <a:xfrm>
            <a:off x="719956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0130D033-75CA-A340-8B66-D8F74ECCDCBB}"/>
              </a:ext>
            </a:extLst>
          </p:cNvPr>
          <p:cNvCxnSpPr>
            <a:cxnSpLocks/>
          </p:cNvCxnSpPr>
          <p:nvPr/>
        </p:nvCxnSpPr>
        <p:spPr>
          <a:xfrm>
            <a:off x="7758365" y="3772461"/>
            <a:ext cx="0" cy="6675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020621C1-701D-9F4F-AD16-3361DA03512C}"/>
              </a:ext>
            </a:extLst>
          </p:cNvPr>
          <p:cNvCxnSpPr>
            <a:cxnSpLocks/>
          </p:cNvCxnSpPr>
          <p:nvPr/>
        </p:nvCxnSpPr>
        <p:spPr>
          <a:xfrm flipH="1">
            <a:off x="5250994" y="3268110"/>
            <a:ext cx="2738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9BF2B3D5-82C2-5843-AA83-7BE6EF3EB35E}"/>
              </a:ext>
            </a:extLst>
          </p:cNvPr>
          <p:cNvCxnSpPr>
            <a:cxnSpLocks/>
          </p:cNvCxnSpPr>
          <p:nvPr/>
        </p:nvCxnSpPr>
        <p:spPr>
          <a:xfrm>
            <a:off x="4706045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Arrow Connector 219">
            <a:extLst>
              <a:ext uri="{FF2B5EF4-FFF2-40B4-BE49-F238E27FC236}">
                <a16:creationId xmlns:a16="http://schemas.microsoft.com/office/drawing/2014/main" id="{8D59A932-1724-B04E-B8A3-FB7973AB4DE9}"/>
              </a:ext>
            </a:extLst>
          </p:cNvPr>
          <p:cNvCxnSpPr>
            <a:cxnSpLocks/>
          </p:cNvCxnSpPr>
          <p:nvPr/>
        </p:nvCxnSpPr>
        <p:spPr>
          <a:xfrm>
            <a:off x="4158358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24649168-D372-194B-97F6-6236CD38117C}"/>
              </a:ext>
            </a:extLst>
          </p:cNvPr>
          <p:cNvCxnSpPr>
            <a:cxnSpLocks/>
          </p:cNvCxnSpPr>
          <p:nvPr/>
        </p:nvCxnSpPr>
        <p:spPr>
          <a:xfrm>
            <a:off x="3610671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BCE5469A-DFA4-8349-9382-C7D8069333C5}"/>
              </a:ext>
            </a:extLst>
          </p:cNvPr>
          <p:cNvCxnSpPr>
            <a:cxnSpLocks/>
          </p:cNvCxnSpPr>
          <p:nvPr/>
        </p:nvCxnSpPr>
        <p:spPr>
          <a:xfrm>
            <a:off x="3062984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F535229A-240A-C14C-9F7F-E9D0844DE97B}"/>
              </a:ext>
            </a:extLst>
          </p:cNvPr>
          <p:cNvCxnSpPr>
            <a:cxnSpLocks/>
          </p:cNvCxnSpPr>
          <p:nvPr/>
        </p:nvCxnSpPr>
        <p:spPr>
          <a:xfrm>
            <a:off x="579787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EA2B78AC-C6C8-0348-9362-41910C312669}"/>
              </a:ext>
            </a:extLst>
          </p:cNvPr>
          <p:cNvCxnSpPr>
            <a:cxnSpLocks/>
          </p:cNvCxnSpPr>
          <p:nvPr/>
        </p:nvCxnSpPr>
        <p:spPr>
          <a:xfrm>
            <a:off x="6341963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8D887977-96ED-3045-9F52-F55FB9440D2D}"/>
              </a:ext>
            </a:extLst>
          </p:cNvPr>
          <p:cNvCxnSpPr>
            <a:cxnSpLocks/>
          </p:cNvCxnSpPr>
          <p:nvPr/>
        </p:nvCxnSpPr>
        <p:spPr>
          <a:xfrm>
            <a:off x="689203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2B199F22-5FEF-1948-AEBC-F8ECED5693D7}"/>
              </a:ext>
            </a:extLst>
          </p:cNvPr>
          <p:cNvCxnSpPr>
            <a:cxnSpLocks/>
          </p:cNvCxnSpPr>
          <p:nvPr/>
        </p:nvCxnSpPr>
        <p:spPr>
          <a:xfrm>
            <a:off x="744448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6BEE9FAD-AF49-654F-A43A-C674834754F3}"/>
              </a:ext>
            </a:extLst>
          </p:cNvPr>
          <p:cNvCxnSpPr>
            <a:cxnSpLocks/>
          </p:cNvCxnSpPr>
          <p:nvPr/>
        </p:nvCxnSpPr>
        <p:spPr>
          <a:xfrm>
            <a:off x="500881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8FE75208-0E8D-4A4E-9740-7DDF3F2D6F65}"/>
              </a:ext>
            </a:extLst>
          </p:cNvPr>
          <p:cNvCxnSpPr>
            <a:cxnSpLocks/>
          </p:cNvCxnSpPr>
          <p:nvPr/>
        </p:nvCxnSpPr>
        <p:spPr>
          <a:xfrm>
            <a:off x="4461128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1C3C32A7-0D12-A647-AD54-216962940199}"/>
              </a:ext>
            </a:extLst>
          </p:cNvPr>
          <p:cNvCxnSpPr>
            <a:cxnSpLocks/>
          </p:cNvCxnSpPr>
          <p:nvPr/>
        </p:nvCxnSpPr>
        <p:spPr>
          <a:xfrm>
            <a:off x="3913441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F4CC79D-E0CC-444E-9EE7-25CDC4512CFD}"/>
              </a:ext>
            </a:extLst>
          </p:cNvPr>
          <p:cNvCxnSpPr>
            <a:cxnSpLocks/>
          </p:cNvCxnSpPr>
          <p:nvPr/>
        </p:nvCxnSpPr>
        <p:spPr>
          <a:xfrm>
            <a:off x="3365754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E04973C2-601E-BA4D-934D-974DFFAF0FBB}"/>
              </a:ext>
            </a:extLst>
          </p:cNvPr>
          <p:cNvCxnSpPr>
            <a:cxnSpLocks/>
          </p:cNvCxnSpPr>
          <p:nvPr/>
        </p:nvCxnSpPr>
        <p:spPr>
          <a:xfrm>
            <a:off x="2818067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E0A9ACE7-CE63-7D4E-B607-F073C54779CB}"/>
              </a:ext>
            </a:extLst>
          </p:cNvPr>
          <p:cNvCxnSpPr>
            <a:cxnSpLocks/>
          </p:cNvCxnSpPr>
          <p:nvPr/>
        </p:nvCxnSpPr>
        <p:spPr>
          <a:xfrm>
            <a:off x="555295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>
            <a:extLst>
              <a:ext uri="{FF2B5EF4-FFF2-40B4-BE49-F238E27FC236}">
                <a16:creationId xmlns:a16="http://schemas.microsoft.com/office/drawing/2014/main" id="{B653ED06-7BF6-BD4E-BA07-FCB0F5CA8DC5}"/>
              </a:ext>
            </a:extLst>
          </p:cNvPr>
          <p:cNvCxnSpPr>
            <a:cxnSpLocks/>
          </p:cNvCxnSpPr>
          <p:nvPr/>
        </p:nvCxnSpPr>
        <p:spPr>
          <a:xfrm>
            <a:off x="6097046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C32C4233-919B-CB44-9ED5-FAC28B5D9BDA}"/>
              </a:ext>
            </a:extLst>
          </p:cNvPr>
          <p:cNvCxnSpPr>
            <a:cxnSpLocks/>
          </p:cNvCxnSpPr>
          <p:nvPr/>
        </p:nvCxnSpPr>
        <p:spPr>
          <a:xfrm>
            <a:off x="664711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10BD1FF3-3D13-0C4A-8CE8-F20CFB76585E}"/>
              </a:ext>
            </a:extLst>
          </p:cNvPr>
          <p:cNvCxnSpPr>
            <a:cxnSpLocks/>
          </p:cNvCxnSpPr>
          <p:nvPr/>
        </p:nvCxnSpPr>
        <p:spPr>
          <a:xfrm>
            <a:off x="719956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B76CC861-88BD-974F-98F8-7E9460166A69}"/>
              </a:ext>
            </a:extLst>
          </p:cNvPr>
          <p:cNvCxnSpPr>
            <a:cxnSpLocks/>
          </p:cNvCxnSpPr>
          <p:nvPr/>
        </p:nvCxnSpPr>
        <p:spPr>
          <a:xfrm>
            <a:off x="775836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>
            <a:extLst>
              <a:ext uri="{FF2B5EF4-FFF2-40B4-BE49-F238E27FC236}">
                <a16:creationId xmlns:a16="http://schemas.microsoft.com/office/drawing/2014/main" id="{549DAFD8-91DB-6748-A431-C35FF2113C8B}"/>
              </a:ext>
            </a:extLst>
          </p:cNvPr>
          <p:cNvCxnSpPr>
            <a:cxnSpLocks/>
          </p:cNvCxnSpPr>
          <p:nvPr/>
        </p:nvCxnSpPr>
        <p:spPr>
          <a:xfrm>
            <a:off x="500881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BB66EEF0-0592-314C-9B01-06125E2BBEB9}"/>
              </a:ext>
            </a:extLst>
          </p:cNvPr>
          <p:cNvCxnSpPr>
            <a:cxnSpLocks/>
          </p:cNvCxnSpPr>
          <p:nvPr/>
        </p:nvCxnSpPr>
        <p:spPr>
          <a:xfrm>
            <a:off x="4461128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Arrow Connector 274">
            <a:extLst>
              <a:ext uri="{FF2B5EF4-FFF2-40B4-BE49-F238E27FC236}">
                <a16:creationId xmlns:a16="http://schemas.microsoft.com/office/drawing/2014/main" id="{62DAC089-2B8E-324A-8A1B-4DF27EB96561}"/>
              </a:ext>
            </a:extLst>
          </p:cNvPr>
          <p:cNvCxnSpPr>
            <a:cxnSpLocks/>
          </p:cNvCxnSpPr>
          <p:nvPr/>
        </p:nvCxnSpPr>
        <p:spPr>
          <a:xfrm>
            <a:off x="3913441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A463D1E5-5CC4-804E-BA6E-FE07A2EB956F}"/>
              </a:ext>
            </a:extLst>
          </p:cNvPr>
          <p:cNvCxnSpPr>
            <a:cxnSpLocks/>
          </p:cNvCxnSpPr>
          <p:nvPr/>
        </p:nvCxnSpPr>
        <p:spPr>
          <a:xfrm>
            <a:off x="3365754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Arrow Connector 276">
            <a:extLst>
              <a:ext uri="{FF2B5EF4-FFF2-40B4-BE49-F238E27FC236}">
                <a16:creationId xmlns:a16="http://schemas.microsoft.com/office/drawing/2014/main" id="{9E0B8FBD-DBDD-2E4A-96B3-A4FB3EB934E5}"/>
              </a:ext>
            </a:extLst>
          </p:cNvPr>
          <p:cNvCxnSpPr>
            <a:cxnSpLocks/>
          </p:cNvCxnSpPr>
          <p:nvPr/>
        </p:nvCxnSpPr>
        <p:spPr>
          <a:xfrm>
            <a:off x="2818067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4114442B-C751-4246-817C-079E757D5729}"/>
              </a:ext>
            </a:extLst>
          </p:cNvPr>
          <p:cNvCxnSpPr>
            <a:cxnSpLocks/>
          </p:cNvCxnSpPr>
          <p:nvPr/>
        </p:nvCxnSpPr>
        <p:spPr>
          <a:xfrm>
            <a:off x="555295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8DF7A57A-F128-C241-92DD-2B77A12B3DA6}"/>
              </a:ext>
            </a:extLst>
          </p:cNvPr>
          <p:cNvCxnSpPr>
            <a:cxnSpLocks/>
          </p:cNvCxnSpPr>
          <p:nvPr/>
        </p:nvCxnSpPr>
        <p:spPr>
          <a:xfrm>
            <a:off x="6097046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04940637-25A1-6B42-A00B-82A4C9E452C6}"/>
              </a:ext>
            </a:extLst>
          </p:cNvPr>
          <p:cNvCxnSpPr>
            <a:cxnSpLocks/>
          </p:cNvCxnSpPr>
          <p:nvPr/>
        </p:nvCxnSpPr>
        <p:spPr>
          <a:xfrm>
            <a:off x="664711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3CB512D1-D837-E343-8B20-40A34560F799}"/>
              </a:ext>
            </a:extLst>
          </p:cNvPr>
          <p:cNvCxnSpPr>
            <a:cxnSpLocks/>
          </p:cNvCxnSpPr>
          <p:nvPr/>
        </p:nvCxnSpPr>
        <p:spPr>
          <a:xfrm>
            <a:off x="719956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4FCF54F1-98C8-9343-8A0E-979144572D9E}"/>
              </a:ext>
            </a:extLst>
          </p:cNvPr>
          <p:cNvCxnSpPr>
            <a:cxnSpLocks/>
          </p:cNvCxnSpPr>
          <p:nvPr/>
        </p:nvCxnSpPr>
        <p:spPr>
          <a:xfrm>
            <a:off x="775836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5B5A76A2-195F-4E4C-85C0-CA6684FF1BF5}"/>
              </a:ext>
            </a:extLst>
          </p:cNvPr>
          <p:cNvCxnSpPr>
            <a:cxnSpLocks/>
            <a:stCxn id="129" idx="3"/>
            <a:endCxn id="123" idx="0"/>
          </p:cNvCxnSpPr>
          <p:nvPr/>
        </p:nvCxnSpPr>
        <p:spPr>
          <a:xfrm>
            <a:off x="8013033" y="2966859"/>
            <a:ext cx="692217" cy="25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61FDBBF5-9226-394F-89BD-6D733607E6FB}"/>
              </a:ext>
            </a:extLst>
          </p:cNvPr>
          <p:cNvCxnSpPr>
            <a:cxnSpLocks/>
            <a:stCxn id="123" idx="2"/>
            <a:endCxn id="292" idx="1"/>
          </p:cNvCxnSpPr>
          <p:nvPr/>
        </p:nvCxnSpPr>
        <p:spPr>
          <a:xfrm flipV="1">
            <a:off x="9240572" y="2968580"/>
            <a:ext cx="469239" cy="8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Oval 290">
            <a:extLst>
              <a:ext uri="{FF2B5EF4-FFF2-40B4-BE49-F238E27FC236}">
                <a16:creationId xmlns:a16="http://schemas.microsoft.com/office/drawing/2014/main" id="{4FF1DC81-D752-764A-A184-D650402CA1E7}"/>
              </a:ext>
            </a:extLst>
          </p:cNvPr>
          <p:cNvSpPr/>
          <p:nvPr/>
        </p:nvSpPr>
        <p:spPr>
          <a:xfrm>
            <a:off x="9761980" y="287844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1663AE5B-20C7-2B4B-BDA6-8E9D441ACA84}"/>
              </a:ext>
            </a:extLst>
          </p:cNvPr>
          <p:cNvSpPr txBox="1"/>
          <p:nvPr/>
        </p:nvSpPr>
        <p:spPr>
          <a:xfrm>
            <a:off x="9709811" y="286085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E969585E-E9A9-5649-AFC0-CEA5BCCEF55A}"/>
              </a:ext>
            </a:extLst>
          </p:cNvPr>
          <p:cNvSpPr txBox="1"/>
          <p:nvPr/>
        </p:nvSpPr>
        <p:spPr>
          <a:xfrm>
            <a:off x="9987866" y="2794280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 OUT</a:t>
            </a:r>
          </a:p>
        </p:txBody>
      </p: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6FF58FAD-B5E7-EE48-A797-E1AAA05F5F84}"/>
              </a:ext>
            </a:extLst>
          </p:cNvPr>
          <p:cNvCxnSpPr>
            <a:cxnSpLocks/>
          </p:cNvCxnSpPr>
          <p:nvPr/>
        </p:nvCxnSpPr>
        <p:spPr>
          <a:xfrm>
            <a:off x="3913441" y="1554622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>
            <a:extLst>
              <a:ext uri="{FF2B5EF4-FFF2-40B4-BE49-F238E27FC236}">
                <a16:creationId xmlns:a16="http://schemas.microsoft.com/office/drawing/2014/main" id="{085FE1C5-6F67-1844-B0D8-C1163B7375B1}"/>
              </a:ext>
            </a:extLst>
          </p:cNvPr>
          <p:cNvCxnSpPr>
            <a:cxnSpLocks/>
          </p:cNvCxnSpPr>
          <p:nvPr/>
        </p:nvCxnSpPr>
        <p:spPr>
          <a:xfrm>
            <a:off x="4377216" y="1554622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TextBox 295">
            <a:extLst>
              <a:ext uri="{FF2B5EF4-FFF2-40B4-BE49-F238E27FC236}">
                <a16:creationId xmlns:a16="http://schemas.microsoft.com/office/drawing/2014/main" id="{5A491B2C-EDD0-0941-B20D-51B697372CAF}"/>
              </a:ext>
            </a:extLst>
          </p:cNvPr>
          <p:cNvSpPr txBox="1"/>
          <p:nvPr/>
        </p:nvSpPr>
        <p:spPr>
          <a:xfrm>
            <a:off x="4373639" y="183979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5757BD75-519D-DD43-9672-5C3223411215}"/>
              </a:ext>
            </a:extLst>
          </p:cNvPr>
          <p:cNvSpPr txBox="1"/>
          <p:nvPr/>
        </p:nvSpPr>
        <p:spPr>
          <a:xfrm>
            <a:off x="3497287" y="183979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cxnSp>
        <p:nvCxnSpPr>
          <p:cNvPr id="298" name="Straight Arrow Connector 297">
            <a:extLst>
              <a:ext uri="{FF2B5EF4-FFF2-40B4-BE49-F238E27FC236}">
                <a16:creationId xmlns:a16="http://schemas.microsoft.com/office/drawing/2014/main" id="{2788B2E6-EDFF-D346-8082-0BBCA2408B96}"/>
              </a:ext>
            </a:extLst>
          </p:cNvPr>
          <p:cNvCxnSpPr>
            <a:cxnSpLocks/>
          </p:cNvCxnSpPr>
          <p:nvPr/>
        </p:nvCxnSpPr>
        <p:spPr>
          <a:xfrm>
            <a:off x="4461128" y="1918039"/>
            <a:ext cx="244917" cy="374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>
            <a:extLst>
              <a:ext uri="{FF2B5EF4-FFF2-40B4-BE49-F238E27FC236}">
                <a16:creationId xmlns:a16="http://schemas.microsoft.com/office/drawing/2014/main" id="{EF522BA5-2651-284D-A7A5-7D62D3B37BE6}"/>
              </a:ext>
            </a:extLst>
          </p:cNvPr>
          <p:cNvCxnSpPr>
            <a:cxnSpLocks/>
            <a:stCxn id="302" idx="6"/>
            <a:endCxn id="151" idx="1"/>
          </p:cNvCxnSpPr>
          <p:nvPr/>
        </p:nvCxnSpPr>
        <p:spPr>
          <a:xfrm flipV="1">
            <a:off x="1985542" y="4975185"/>
            <a:ext cx="588450" cy="7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2" name="Oval 301">
            <a:extLst>
              <a:ext uri="{FF2B5EF4-FFF2-40B4-BE49-F238E27FC236}">
                <a16:creationId xmlns:a16="http://schemas.microsoft.com/office/drawing/2014/main" id="{4AA2CE71-A7DF-7047-A2A2-CF1B56248CDE}"/>
              </a:ext>
            </a:extLst>
          </p:cNvPr>
          <p:cNvSpPr/>
          <p:nvPr/>
        </p:nvSpPr>
        <p:spPr>
          <a:xfrm>
            <a:off x="1805069" y="488695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36C32685-51AC-C446-BE3E-193D6AB0DAA4}"/>
              </a:ext>
            </a:extLst>
          </p:cNvPr>
          <p:cNvSpPr txBox="1"/>
          <p:nvPr/>
        </p:nvSpPr>
        <p:spPr>
          <a:xfrm>
            <a:off x="1421622" y="479459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id="{858BF251-D505-634B-9C57-D2DBE3932DF7}"/>
              </a:ext>
            </a:extLst>
          </p:cNvPr>
          <p:cNvSpPr txBox="1"/>
          <p:nvPr/>
        </p:nvSpPr>
        <p:spPr>
          <a:xfrm>
            <a:off x="1750458" y="486825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cxnSp>
        <p:nvCxnSpPr>
          <p:cNvPr id="307" name="Straight Arrow Connector 306">
            <a:extLst>
              <a:ext uri="{FF2B5EF4-FFF2-40B4-BE49-F238E27FC236}">
                <a16:creationId xmlns:a16="http://schemas.microsoft.com/office/drawing/2014/main" id="{E1D7308A-FFC9-0B42-A33F-90C40A3166FB}"/>
              </a:ext>
            </a:extLst>
          </p:cNvPr>
          <p:cNvCxnSpPr>
            <a:cxnSpLocks/>
            <a:stCxn id="308" idx="6"/>
            <a:endCxn id="150" idx="1"/>
          </p:cNvCxnSpPr>
          <p:nvPr/>
        </p:nvCxnSpPr>
        <p:spPr>
          <a:xfrm flipV="1">
            <a:off x="1963371" y="1008583"/>
            <a:ext cx="619906" cy="105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Oval 307">
            <a:extLst>
              <a:ext uri="{FF2B5EF4-FFF2-40B4-BE49-F238E27FC236}">
                <a16:creationId xmlns:a16="http://schemas.microsoft.com/office/drawing/2014/main" id="{6D6D45ED-AF60-8948-B0C8-0DBB6513759D}"/>
              </a:ext>
            </a:extLst>
          </p:cNvPr>
          <p:cNvSpPr/>
          <p:nvPr/>
        </p:nvSpPr>
        <p:spPr>
          <a:xfrm>
            <a:off x="1782898" y="93008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1774BC6B-073E-EF46-9A4D-2D71A3FEC6D1}"/>
              </a:ext>
            </a:extLst>
          </p:cNvPr>
          <p:cNvSpPr txBox="1"/>
          <p:nvPr/>
        </p:nvSpPr>
        <p:spPr>
          <a:xfrm>
            <a:off x="1399451" y="83771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8129EB88-5CFD-AE42-B6BB-BCF6B705C56F}"/>
              </a:ext>
            </a:extLst>
          </p:cNvPr>
          <p:cNvSpPr txBox="1"/>
          <p:nvPr/>
        </p:nvSpPr>
        <p:spPr>
          <a:xfrm>
            <a:off x="1749553" y="90075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8DE10EA2-4FE1-B24C-B31A-D5BB30DE4D2F}"/>
              </a:ext>
            </a:extLst>
          </p:cNvPr>
          <p:cNvSpPr/>
          <p:nvPr/>
        </p:nvSpPr>
        <p:spPr>
          <a:xfrm>
            <a:off x="5463324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9AA85796-071F-D14F-9B36-8EAC8AC39494}"/>
              </a:ext>
            </a:extLst>
          </p:cNvPr>
          <p:cNvSpPr/>
          <p:nvPr/>
        </p:nvSpPr>
        <p:spPr>
          <a:xfrm>
            <a:off x="6015474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411B6DCB-09B4-0647-95AF-B4EB877DDD0F}"/>
              </a:ext>
            </a:extLst>
          </p:cNvPr>
          <p:cNvSpPr/>
          <p:nvPr/>
        </p:nvSpPr>
        <p:spPr>
          <a:xfrm>
            <a:off x="4918040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0344B962-2E8F-A548-8680-C28A998FEA38}"/>
              </a:ext>
            </a:extLst>
          </p:cNvPr>
          <p:cNvSpPr txBox="1"/>
          <p:nvPr/>
        </p:nvSpPr>
        <p:spPr>
          <a:xfrm>
            <a:off x="4888854" y="6177643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8</a:t>
            </a: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E0584130-0DB2-7E4C-A5EE-E9B233EDD3E4}"/>
              </a:ext>
            </a:extLst>
          </p:cNvPr>
          <p:cNvSpPr txBox="1"/>
          <p:nvPr/>
        </p:nvSpPr>
        <p:spPr>
          <a:xfrm>
            <a:off x="5441086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521E676D-3B8E-8E46-AED8-AFE0005558A3}"/>
              </a:ext>
            </a:extLst>
          </p:cNvPr>
          <p:cNvSpPr txBox="1"/>
          <p:nvPr/>
        </p:nvSpPr>
        <p:spPr>
          <a:xfrm>
            <a:off x="5965771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63708697-1769-3D4E-AB06-623434F2470A}"/>
              </a:ext>
            </a:extLst>
          </p:cNvPr>
          <p:cNvSpPr/>
          <p:nvPr/>
        </p:nvSpPr>
        <p:spPr>
          <a:xfrm>
            <a:off x="7097330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A1273210-82C4-AE43-895A-19CAEF7A9282}"/>
              </a:ext>
            </a:extLst>
          </p:cNvPr>
          <p:cNvSpPr txBox="1"/>
          <p:nvPr/>
        </p:nvSpPr>
        <p:spPr>
          <a:xfrm>
            <a:off x="7046437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47AFB715-CD1E-FF42-9484-242B184BB31B}"/>
              </a:ext>
            </a:extLst>
          </p:cNvPr>
          <p:cNvSpPr txBox="1"/>
          <p:nvPr/>
        </p:nvSpPr>
        <p:spPr>
          <a:xfrm>
            <a:off x="2631514" y="63889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0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FDC05D9B-026A-CD49-83E0-25D1A73DEAEC}"/>
              </a:ext>
            </a:extLst>
          </p:cNvPr>
          <p:cNvSpPr txBox="1"/>
          <p:nvPr/>
        </p:nvSpPr>
        <p:spPr>
          <a:xfrm>
            <a:off x="3145498" y="640827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1</a:t>
            </a: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597B4189-2BAB-6443-BC27-3A31FD46798A}"/>
              </a:ext>
            </a:extLst>
          </p:cNvPr>
          <p:cNvSpPr txBox="1"/>
          <p:nvPr/>
        </p:nvSpPr>
        <p:spPr>
          <a:xfrm>
            <a:off x="3737792" y="639567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2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B7326EAB-DD16-8D47-B6E5-F5A46AC58941}"/>
              </a:ext>
            </a:extLst>
          </p:cNvPr>
          <p:cNvSpPr txBox="1"/>
          <p:nvPr/>
        </p:nvSpPr>
        <p:spPr>
          <a:xfrm>
            <a:off x="4251776" y="64149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3</a:t>
            </a:r>
          </a:p>
        </p:txBody>
      </p:sp>
      <p:sp>
        <p:nvSpPr>
          <p:cNvPr id="347" name="TextBox 346">
            <a:extLst>
              <a:ext uri="{FF2B5EF4-FFF2-40B4-BE49-F238E27FC236}">
                <a16:creationId xmlns:a16="http://schemas.microsoft.com/office/drawing/2014/main" id="{01EE0742-596E-4742-8666-694694506733}"/>
              </a:ext>
            </a:extLst>
          </p:cNvPr>
          <p:cNvSpPr txBox="1"/>
          <p:nvPr/>
        </p:nvSpPr>
        <p:spPr>
          <a:xfrm>
            <a:off x="4853066" y="641503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4</a:t>
            </a:r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0CC580BB-6835-E643-9547-BDE3E0E54741}"/>
              </a:ext>
            </a:extLst>
          </p:cNvPr>
          <p:cNvSpPr txBox="1"/>
          <p:nvPr/>
        </p:nvSpPr>
        <p:spPr>
          <a:xfrm>
            <a:off x="5367050" y="643433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5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795DCAB9-7A16-B44E-A24C-37AD873A37BC}"/>
              </a:ext>
            </a:extLst>
          </p:cNvPr>
          <p:cNvSpPr txBox="1"/>
          <p:nvPr/>
        </p:nvSpPr>
        <p:spPr>
          <a:xfrm>
            <a:off x="5959344" y="642173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6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EA214D91-3CBF-C148-AF21-AD6BD89A26B4}"/>
              </a:ext>
            </a:extLst>
          </p:cNvPr>
          <p:cNvSpPr txBox="1"/>
          <p:nvPr/>
        </p:nvSpPr>
        <p:spPr>
          <a:xfrm>
            <a:off x="6473328" y="644102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7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3430ED60-F91A-1C4C-8BBF-D3B38F1E0E9D}"/>
              </a:ext>
            </a:extLst>
          </p:cNvPr>
          <p:cNvSpPr txBox="1"/>
          <p:nvPr/>
        </p:nvSpPr>
        <p:spPr>
          <a:xfrm>
            <a:off x="7034901" y="64420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8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6A8F967-B7B8-154E-9C5D-F916FA885AD0}"/>
              </a:ext>
            </a:extLst>
          </p:cNvPr>
          <p:cNvSpPr txBox="1"/>
          <p:nvPr/>
        </p:nvSpPr>
        <p:spPr>
          <a:xfrm>
            <a:off x="7548885" y="646133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9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FFF0AFF3-86CF-424F-BC0D-3AF747C48CC5}"/>
              </a:ext>
            </a:extLst>
          </p:cNvPr>
          <p:cNvCxnSpPr>
            <a:cxnSpLocks/>
            <a:stCxn id="369" idx="2"/>
          </p:cNvCxnSpPr>
          <p:nvPr/>
        </p:nvCxnSpPr>
        <p:spPr>
          <a:xfrm>
            <a:off x="5057582" y="615144"/>
            <a:ext cx="0" cy="4015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Oval 359">
            <a:extLst>
              <a:ext uri="{FF2B5EF4-FFF2-40B4-BE49-F238E27FC236}">
                <a16:creationId xmlns:a16="http://schemas.microsoft.com/office/drawing/2014/main" id="{0F94CE88-4763-884C-B0A1-7F75CBA4AE32}"/>
              </a:ext>
            </a:extLst>
          </p:cNvPr>
          <p:cNvSpPr/>
          <p:nvPr/>
        </p:nvSpPr>
        <p:spPr>
          <a:xfrm>
            <a:off x="4961838" y="42247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781F43C0-153B-024C-B624-34DADB189CAB}"/>
              </a:ext>
            </a:extLst>
          </p:cNvPr>
          <p:cNvSpPr txBox="1"/>
          <p:nvPr/>
        </p:nvSpPr>
        <p:spPr>
          <a:xfrm>
            <a:off x="4749540" y="5163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DD</a:t>
            </a:r>
          </a:p>
        </p:txBody>
      </p:sp>
      <p:cxnSp>
        <p:nvCxnSpPr>
          <p:cNvPr id="365" name="Straight Arrow Connector 364">
            <a:extLst>
              <a:ext uri="{FF2B5EF4-FFF2-40B4-BE49-F238E27FC236}">
                <a16:creationId xmlns:a16="http://schemas.microsoft.com/office/drawing/2014/main" id="{8E71396B-A3AE-824A-BEB5-2D566AC17C6B}"/>
              </a:ext>
            </a:extLst>
          </p:cNvPr>
          <p:cNvCxnSpPr>
            <a:cxnSpLocks/>
            <a:stCxn id="370" idx="2"/>
          </p:cNvCxnSpPr>
          <p:nvPr/>
        </p:nvCxnSpPr>
        <p:spPr>
          <a:xfrm>
            <a:off x="5546429" y="615144"/>
            <a:ext cx="0" cy="3940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7" name="Oval 366">
            <a:extLst>
              <a:ext uri="{FF2B5EF4-FFF2-40B4-BE49-F238E27FC236}">
                <a16:creationId xmlns:a16="http://schemas.microsoft.com/office/drawing/2014/main" id="{F8A1C5AD-A88C-3A4D-9181-169F1F1A3812}"/>
              </a:ext>
            </a:extLst>
          </p:cNvPr>
          <p:cNvSpPr/>
          <p:nvPr/>
        </p:nvSpPr>
        <p:spPr>
          <a:xfrm>
            <a:off x="5450684" y="42366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9D1470D5-4E68-FD43-89B2-2A5B407EE0DC}"/>
              </a:ext>
            </a:extLst>
          </p:cNvPr>
          <p:cNvSpPr txBox="1"/>
          <p:nvPr/>
        </p:nvSpPr>
        <p:spPr>
          <a:xfrm>
            <a:off x="5260201" y="63353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69" name="TextBox 368">
            <a:extLst>
              <a:ext uri="{FF2B5EF4-FFF2-40B4-BE49-F238E27FC236}">
                <a16:creationId xmlns:a16="http://schemas.microsoft.com/office/drawing/2014/main" id="{9F7A9853-94DA-9E40-ACEC-0536BEA0F302}"/>
              </a:ext>
            </a:extLst>
          </p:cNvPr>
          <p:cNvSpPr txBox="1"/>
          <p:nvPr/>
        </p:nvSpPr>
        <p:spPr>
          <a:xfrm>
            <a:off x="4913953" y="399700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739C2F90-4E62-124B-BABE-CA055BF77293}"/>
              </a:ext>
            </a:extLst>
          </p:cNvPr>
          <p:cNvSpPr txBox="1"/>
          <p:nvPr/>
        </p:nvSpPr>
        <p:spPr>
          <a:xfrm>
            <a:off x="5428448" y="39970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252142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07F00DF2-2708-6345-BDDE-784C1AF19E51}"/>
              </a:ext>
            </a:extLst>
          </p:cNvPr>
          <p:cNvGrpSpPr/>
          <p:nvPr/>
        </p:nvGrpSpPr>
        <p:grpSpPr>
          <a:xfrm>
            <a:off x="5992153" y="1087200"/>
            <a:ext cx="5531110" cy="5177073"/>
            <a:chOff x="5178899" y="748834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5178899" y="748834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3177759" y="1175903"/>
                  <a:ext cx="3078447" cy="5177073"/>
                  <a:chOff x="850196" y="1135836"/>
                  <a:chExt cx="3078447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i4002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1046916" y="3059668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5183106" y="1548471"/>
              <a:ext cx="81464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Chip Select</a:t>
              </a:r>
            </a:p>
            <a:p>
              <a:pPr algn="ctr"/>
              <a:r>
                <a:rPr lang="en-US" sz="1100" dirty="0"/>
                <a:t>Input</a:t>
              </a:r>
            </a:p>
          </p:txBody>
        </p:sp>
      </p:grpSp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6246ABF2-E5FF-154D-BC0C-7EC571A6E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328443"/>
              </p:ext>
            </p:extLst>
          </p:nvPr>
        </p:nvGraphicFramePr>
        <p:xfrm>
          <a:off x="102044" y="429952"/>
          <a:ext cx="5247438" cy="1844040"/>
        </p:xfrm>
        <a:graphic>
          <a:graphicData uri="http://schemas.openxmlformats.org/drawingml/2006/table">
            <a:tbl>
              <a:tblPr/>
              <a:tblGrid>
                <a:gridCol w="129180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3955632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320-bit MOS RAM and 4-bit output port.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80 x 4-bit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The 4002 was designed to be used with other MCS-4/40 devices such as the 4004 CPU.</a:t>
                      </a:r>
                      <a:br>
                        <a:rPr lang="en-GB" sz="1100" dirty="0">
                          <a:latin typeface="+mn-lt"/>
                        </a:rPr>
                      </a:br>
                      <a:r>
                        <a:rPr lang="en-GB" sz="1100" dirty="0">
                          <a:latin typeface="+mn-lt"/>
                        </a:rPr>
                        <a:t>The chip was available in two different metal options 4002-1 and 4002-2 this was to make it possible to extend the chip selection so that 4pcs of 4002 chips could be connected to the 4004 CPU without any external chip selection logic.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National Semiconductors was the only second source.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  <p:sp>
        <p:nvSpPr>
          <p:cNvPr id="60" name="Rectangle 3">
            <a:extLst>
              <a:ext uri="{FF2B5EF4-FFF2-40B4-BE49-F238E27FC236}">
                <a16:creationId xmlns:a16="http://schemas.microsoft.com/office/drawing/2014/main" id="{5F9EAEAD-FFF1-914E-93B5-C6B2F0E54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4923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74C4A6C-3BD0-CD41-9E41-76B17FB7E8C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8C4222B5-8285-E14E-A2AA-9556A40C0DE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9AD32AE5-E1DD-5B45-ABDB-599B54C97A22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1A5CC4AB-FF19-374B-B875-5FD15AD1F53C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F01AB10-9ED6-7E45-9AB5-C072878647E1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C399D7D-D60A-B44A-A79E-D1233A258B3C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E163B682-3C0F-E647-AF5E-65FD77029C6C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4B38A22E-D5B9-3348-932F-CFC8C0A32A2E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2D9464F9-C99F-D448-9D66-3A5D67FDE8D5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54481C5-6C76-814A-8A52-CD6DB99EE0D6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8C227361-FDCF-AA4E-8337-FDE88BF02EC2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EE037A8D-231B-5E4D-BA7D-E1A5AABEAEB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7BC02782-C92A-ED45-BA04-248483CC787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41598ABE-AE32-CD48-8B16-334FE777D168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B59ADC09-CEF1-534D-8E07-48F76533A789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F2E8774D-3FFE-C242-A6DD-707E8C7AF3BF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6F9A31C5-B357-6D4A-9893-6E89D43FBE90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A500E0F3-A828-1443-A4D1-FBC2B7E8FDC4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74FBE51-F0D8-364E-A646-BEE9AF235CE4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47BDB3DF-ED23-0E49-884C-0CE0EB07CBA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B6341AF2-9835-264C-92BF-621AA69CCDCB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6A38589-4C25-4E48-ACAA-697FA3132609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60380370-4DCC-4C49-952F-33949DF53F3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5A0B1E12-20E9-F744-9EBD-EF2293C3EEFB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664FEEC-3056-8B40-B741-D38E3EC0D46D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91F2BDED-2ACE-C140-A50E-936D51BF602B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319F8813-9B6D-194C-A8B5-5575DE44316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9B9EC5C9-3553-E24F-8D4B-14E8D74D3AA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85C61BC-02DC-A247-97F6-EC933FF3C21D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C39D23F-30A2-2C40-9D5C-6F9877E1711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6CD19D6-783E-DA48-9EE0-F6C365E3C026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E518FA84-AC78-D14D-967D-F6CE74C51FEB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C8D216C-DF78-594C-8BCC-81CFAB247A27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15E8BD3C-1B10-FD44-87E5-B88AF109AA0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E98EB41-D0B1-0C4B-ABA8-9AF067D3951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7CCE649-9595-9E41-A4C3-40F70FD16F56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275868C4-0BC6-6643-B032-A8A39985E68A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E086107-20C5-5A46-94B7-CFDBD3D6C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9540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ACB8C185-AE58-CB4C-9AE2-74C3D86FB6B5}"/>
              </a:ext>
            </a:extLst>
          </p:cNvPr>
          <p:cNvSpPr/>
          <p:nvPr/>
        </p:nvSpPr>
        <p:spPr>
          <a:xfrm>
            <a:off x="3712276" y="108282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TIMING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8467330-0CD6-F846-BB59-A5A3A233AFD2}"/>
              </a:ext>
            </a:extLst>
          </p:cNvPr>
          <p:cNvSpPr/>
          <p:nvPr/>
        </p:nvSpPr>
        <p:spPr>
          <a:xfrm>
            <a:off x="6187768" y="1550944"/>
            <a:ext cx="1217618" cy="107384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RAM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ARRAY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 X 20 X 4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75E3C5B-AD98-F348-9638-1A96748B4367}"/>
              </a:ext>
            </a:extLst>
          </p:cNvPr>
          <p:cNvSpPr/>
          <p:nvPr/>
        </p:nvSpPr>
        <p:spPr>
          <a:xfrm>
            <a:off x="1929619" y="1273780"/>
            <a:ext cx="1792705" cy="16199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296000"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DATA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BUS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I/O</a:t>
            </a:r>
          </a:p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    BUFFER</a:t>
            </a:r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2079D6BB-3B62-6F43-B952-A14C273F56EC}"/>
              </a:ext>
            </a:extLst>
          </p:cNvPr>
          <p:cNvSpPr/>
          <p:nvPr/>
        </p:nvSpPr>
        <p:spPr>
          <a:xfrm>
            <a:off x="6187768" y="3038305"/>
            <a:ext cx="1217609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MUX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DA9EE58A-CEF9-8C43-8D9D-BF92B9072A37}"/>
              </a:ext>
            </a:extLst>
          </p:cNvPr>
          <p:cNvSpPr/>
          <p:nvPr/>
        </p:nvSpPr>
        <p:spPr>
          <a:xfrm>
            <a:off x="4416059" y="4082773"/>
            <a:ext cx="1792705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INSTRUCTION DECODE &amp; CONTROL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42D15-A46E-A648-BA3F-39173814A215}"/>
              </a:ext>
            </a:extLst>
          </p:cNvPr>
          <p:cNvSpPr/>
          <p:nvPr/>
        </p:nvSpPr>
        <p:spPr>
          <a:xfrm>
            <a:off x="2203565" y="5292846"/>
            <a:ext cx="1243262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OUTPUT PORT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63" idx="6"/>
            <a:endCxn id="39" idx="1"/>
          </p:cNvCxnSpPr>
          <p:nvPr/>
        </p:nvCxnSpPr>
        <p:spPr>
          <a:xfrm flipV="1">
            <a:off x="927826" y="378993"/>
            <a:ext cx="2784450" cy="99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747353" y="299880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F4396462-9FC3-5848-9964-A10206AB8063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4608628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3E21003-8C7C-5647-8A0F-39F069400AE8}"/>
              </a:ext>
            </a:extLst>
          </p:cNvPr>
          <p:cNvCxnSpPr>
            <a:cxnSpLocks/>
          </p:cNvCxnSpPr>
          <p:nvPr/>
        </p:nvCxnSpPr>
        <p:spPr>
          <a:xfrm flipH="1">
            <a:off x="4973523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FA20671-9E68-194D-B289-CAD38C521AE0}"/>
              </a:ext>
            </a:extLst>
          </p:cNvPr>
          <p:cNvCxnSpPr>
            <a:cxnSpLocks/>
          </p:cNvCxnSpPr>
          <p:nvPr/>
        </p:nvCxnSpPr>
        <p:spPr>
          <a:xfrm flipH="1">
            <a:off x="5338417" y="64970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B2FE3DE-9E4F-C146-B2BC-FF06BFA15CAA}"/>
              </a:ext>
            </a:extLst>
          </p:cNvPr>
          <p:cNvCxnSpPr>
            <a:cxnSpLocks/>
          </p:cNvCxnSpPr>
          <p:nvPr/>
        </p:nvCxnSpPr>
        <p:spPr>
          <a:xfrm flipH="1">
            <a:off x="3952938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E0D7E15-0977-E74E-A165-D05523C7A714}"/>
              </a:ext>
            </a:extLst>
          </p:cNvPr>
          <p:cNvCxnSpPr>
            <a:cxnSpLocks/>
          </p:cNvCxnSpPr>
          <p:nvPr/>
        </p:nvCxnSpPr>
        <p:spPr>
          <a:xfrm flipH="1">
            <a:off x="4317832" y="64970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C9BBD98D-1280-BB40-92BB-402CAB99DBF9}"/>
              </a:ext>
            </a:extLst>
          </p:cNvPr>
          <p:cNvCxnSpPr>
            <a:cxnSpLocks/>
          </p:cNvCxnSpPr>
          <p:nvPr/>
        </p:nvCxnSpPr>
        <p:spPr>
          <a:xfrm flipH="1">
            <a:off x="5504981" y="229807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6950437" y="140782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712746-9ADD-8349-B9BA-D61CA74985B9}"/>
              </a:ext>
            </a:extLst>
          </p:cNvPr>
          <p:cNvCxnSpPr>
            <a:cxnSpLocks/>
          </p:cNvCxnSpPr>
          <p:nvPr/>
        </p:nvCxnSpPr>
        <p:spPr>
          <a:xfrm flipH="1">
            <a:off x="5504981" y="545126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6950437" y="45610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3C4F4EB2-2744-6648-8787-15EBE1E602B9}"/>
              </a:ext>
            </a:extLst>
          </p:cNvPr>
          <p:cNvCxnSpPr>
            <a:cxnSpLocks/>
            <a:stCxn id="163" idx="4"/>
          </p:cNvCxnSpPr>
          <p:nvPr/>
        </p:nvCxnSpPr>
        <p:spPr>
          <a:xfrm flipH="1">
            <a:off x="6068206" y="626865"/>
            <a:ext cx="1" cy="516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Oval 162">
            <a:extLst>
              <a:ext uri="{FF2B5EF4-FFF2-40B4-BE49-F238E27FC236}">
                <a16:creationId xmlns:a16="http://schemas.microsoft.com/office/drawing/2014/main" id="{7D52CAC1-4D1B-8A49-99F2-F997DF2F5C76}"/>
              </a:ext>
            </a:extLst>
          </p:cNvPr>
          <p:cNvSpPr/>
          <p:nvPr/>
        </p:nvSpPr>
        <p:spPr>
          <a:xfrm>
            <a:off x="5977970" y="44881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E3C744CE-93C0-5940-B043-AD4D23BB80B7}"/>
              </a:ext>
            </a:extLst>
          </p:cNvPr>
          <p:cNvCxnSpPr>
            <a:cxnSpLocks/>
            <a:stCxn id="167" idx="4"/>
          </p:cNvCxnSpPr>
          <p:nvPr/>
        </p:nvCxnSpPr>
        <p:spPr>
          <a:xfrm flipH="1">
            <a:off x="6509321" y="318832"/>
            <a:ext cx="1" cy="8241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Oval 166">
            <a:extLst>
              <a:ext uri="{FF2B5EF4-FFF2-40B4-BE49-F238E27FC236}">
                <a16:creationId xmlns:a16="http://schemas.microsoft.com/office/drawing/2014/main" id="{0B536675-01E2-0745-9CEE-2A6FCFC96223}"/>
              </a:ext>
            </a:extLst>
          </p:cNvPr>
          <p:cNvSpPr/>
          <p:nvPr/>
        </p:nvSpPr>
        <p:spPr>
          <a:xfrm>
            <a:off x="6419085" y="140782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79445" y="180359"/>
            <a:ext cx="672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EB5206E-E52B-3243-85C3-3F7023F0E3A3}"/>
              </a:ext>
            </a:extLst>
          </p:cNvPr>
          <p:cNvSpPr txBox="1"/>
          <p:nvPr/>
        </p:nvSpPr>
        <p:spPr>
          <a:xfrm>
            <a:off x="7105231" y="7133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1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ECE888B-E5B2-E44B-B889-CB5A616C2076}"/>
              </a:ext>
            </a:extLst>
          </p:cNvPr>
          <p:cNvSpPr txBox="1"/>
          <p:nvPr/>
        </p:nvSpPr>
        <p:spPr>
          <a:xfrm>
            <a:off x="7105231" y="378992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2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45479CB7-651F-F145-9F22-26D7B7A26835}"/>
              </a:ext>
            </a:extLst>
          </p:cNvPr>
          <p:cNvCxnSpPr>
            <a:cxnSpLocks/>
            <a:stCxn id="170" idx="6"/>
          </p:cNvCxnSpPr>
          <p:nvPr/>
        </p:nvCxnSpPr>
        <p:spPr>
          <a:xfrm>
            <a:off x="919249" y="1660660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C2805DA6-6B5A-F141-B5E4-F2F0C883CD74}"/>
              </a:ext>
            </a:extLst>
          </p:cNvPr>
          <p:cNvSpPr/>
          <p:nvPr/>
        </p:nvSpPr>
        <p:spPr>
          <a:xfrm>
            <a:off x="738776" y="157163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287DBF9-FEAF-5E4D-80BE-013BBF89EFE1}"/>
              </a:ext>
            </a:extLst>
          </p:cNvPr>
          <p:cNvCxnSpPr>
            <a:cxnSpLocks/>
          </p:cNvCxnSpPr>
          <p:nvPr/>
        </p:nvCxnSpPr>
        <p:spPr>
          <a:xfrm flipH="1">
            <a:off x="1404522" y="1660660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441EB4A-73B6-864D-B5D4-013F9D9B173A}"/>
              </a:ext>
            </a:extLst>
          </p:cNvPr>
          <p:cNvCxnSpPr>
            <a:cxnSpLocks/>
            <a:stCxn id="173" idx="6"/>
          </p:cNvCxnSpPr>
          <p:nvPr/>
        </p:nvCxnSpPr>
        <p:spPr>
          <a:xfrm>
            <a:off x="919249" y="194025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090B7960-432F-3B44-A5D0-AAD0155BB7BE}"/>
              </a:ext>
            </a:extLst>
          </p:cNvPr>
          <p:cNvSpPr/>
          <p:nvPr/>
        </p:nvSpPr>
        <p:spPr>
          <a:xfrm>
            <a:off x="738776" y="18512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EAD55721-4B48-6D42-80DB-B85BAB6EAF5A}"/>
              </a:ext>
            </a:extLst>
          </p:cNvPr>
          <p:cNvCxnSpPr>
            <a:cxnSpLocks/>
          </p:cNvCxnSpPr>
          <p:nvPr/>
        </p:nvCxnSpPr>
        <p:spPr>
          <a:xfrm flipH="1">
            <a:off x="1404522" y="194025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0E95B3B6-6410-464C-8C58-92B9FAC48C68}"/>
              </a:ext>
            </a:extLst>
          </p:cNvPr>
          <p:cNvCxnSpPr>
            <a:cxnSpLocks/>
            <a:stCxn id="176" idx="6"/>
          </p:cNvCxnSpPr>
          <p:nvPr/>
        </p:nvCxnSpPr>
        <p:spPr>
          <a:xfrm>
            <a:off x="927827" y="223965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747354" y="21506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87F6B87-EAD7-214D-9992-4F5D14708938}"/>
              </a:ext>
            </a:extLst>
          </p:cNvPr>
          <p:cNvCxnSpPr>
            <a:cxnSpLocks/>
          </p:cNvCxnSpPr>
          <p:nvPr/>
        </p:nvCxnSpPr>
        <p:spPr>
          <a:xfrm flipH="1">
            <a:off x="1413100" y="223965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14EC8D5-8F4D-4942-B7A6-7B22E295CF98}"/>
              </a:ext>
            </a:extLst>
          </p:cNvPr>
          <p:cNvCxnSpPr>
            <a:cxnSpLocks/>
            <a:stCxn id="179" idx="6"/>
          </p:cNvCxnSpPr>
          <p:nvPr/>
        </p:nvCxnSpPr>
        <p:spPr>
          <a:xfrm>
            <a:off x="927827" y="2527506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747354" y="243848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9E6C3D49-CCB4-6747-889F-2F892F2D420A}"/>
              </a:ext>
            </a:extLst>
          </p:cNvPr>
          <p:cNvCxnSpPr>
            <a:cxnSpLocks/>
          </p:cNvCxnSpPr>
          <p:nvPr/>
        </p:nvCxnSpPr>
        <p:spPr>
          <a:xfrm flipH="1">
            <a:off x="1413100" y="2527506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1271F6A3-F306-664B-8D84-247AA5728F52}"/>
              </a:ext>
            </a:extLst>
          </p:cNvPr>
          <p:cNvSpPr txBox="1"/>
          <p:nvPr/>
        </p:nvSpPr>
        <p:spPr>
          <a:xfrm>
            <a:off x="341474" y="1433612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C513EF-6E20-BD4B-BBD1-F9C5F0EC023D}"/>
              </a:ext>
            </a:extLst>
          </p:cNvPr>
          <p:cNvSpPr txBox="1"/>
          <p:nvPr/>
        </p:nvSpPr>
        <p:spPr>
          <a:xfrm>
            <a:off x="349542" y="1706951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131074A-1CE1-1F4A-8CE3-85FE07D0839D}"/>
              </a:ext>
            </a:extLst>
          </p:cNvPr>
          <p:cNvSpPr txBox="1"/>
          <p:nvPr/>
        </p:nvSpPr>
        <p:spPr>
          <a:xfrm>
            <a:off x="351132" y="202927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581D6D1-ED44-A441-8B8C-501C89447ADC}"/>
              </a:ext>
            </a:extLst>
          </p:cNvPr>
          <p:cNvSpPr txBox="1"/>
          <p:nvPr/>
        </p:nvSpPr>
        <p:spPr>
          <a:xfrm>
            <a:off x="359200" y="2302618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3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  <a:stCxn id="123" idx="2"/>
            <a:endCxn id="124" idx="0"/>
          </p:cNvCxnSpPr>
          <p:nvPr/>
        </p:nvCxnSpPr>
        <p:spPr>
          <a:xfrm>
            <a:off x="4431683" y="1687897"/>
            <a:ext cx="0" cy="1934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503C4E5-5699-6B4A-8414-06A20CE87571}"/>
              </a:ext>
            </a:extLst>
          </p:cNvPr>
          <p:cNvCxnSpPr>
            <a:cxnSpLocks/>
            <a:stCxn id="124" idx="3"/>
            <a:endCxn id="131" idx="0"/>
          </p:cNvCxnSpPr>
          <p:nvPr/>
        </p:nvCxnSpPr>
        <p:spPr>
          <a:xfrm>
            <a:off x="4911471" y="2087248"/>
            <a:ext cx="330190" cy="11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85BBE678-C352-424E-8649-FE8BA36A5899}"/>
              </a:ext>
            </a:extLst>
          </p:cNvPr>
          <p:cNvCxnSpPr>
            <a:cxnSpLocks/>
            <a:stCxn id="131" idx="2"/>
            <a:endCxn id="143" idx="1"/>
          </p:cNvCxnSpPr>
          <p:nvPr/>
        </p:nvCxnSpPr>
        <p:spPr>
          <a:xfrm flipV="1">
            <a:off x="5650730" y="2087868"/>
            <a:ext cx="537038" cy="5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FA18127C-879C-754A-8B4C-3E78386DF130}"/>
              </a:ext>
            </a:extLst>
          </p:cNvPr>
          <p:cNvCxnSpPr>
            <a:cxnSpLocks/>
            <a:stCxn id="143" idx="2"/>
            <a:endCxn id="147" idx="0"/>
          </p:cNvCxnSpPr>
          <p:nvPr/>
        </p:nvCxnSpPr>
        <p:spPr>
          <a:xfrm flipH="1">
            <a:off x="6796573" y="2624791"/>
            <a:ext cx="4" cy="41351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540DC7F5-2D06-0448-8B50-4ABE79A3D00F}"/>
              </a:ext>
            </a:extLst>
          </p:cNvPr>
          <p:cNvCxnSpPr>
            <a:cxnSpLocks/>
            <a:stCxn id="366" idx="0"/>
            <a:endCxn id="125" idx="2"/>
          </p:cNvCxnSpPr>
          <p:nvPr/>
        </p:nvCxnSpPr>
        <p:spPr>
          <a:xfrm flipV="1">
            <a:off x="4425614" y="2911766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636CF45A-418D-B240-B235-28939A9997EA}"/>
              </a:ext>
            </a:extLst>
          </p:cNvPr>
          <p:cNvCxnSpPr>
            <a:cxnSpLocks/>
            <a:stCxn id="150" idx="0"/>
          </p:cNvCxnSpPr>
          <p:nvPr/>
        </p:nvCxnSpPr>
        <p:spPr>
          <a:xfrm flipV="1">
            <a:off x="2825196" y="3038305"/>
            <a:ext cx="0" cy="22545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B95A1963-3F0C-D34F-9DBA-577834E9439B}"/>
              </a:ext>
            </a:extLst>
          </p:cNvPr>
          <p:cNvCxnSpPr>
            <a:cxnSpLocks/>
            <a:stCxn id="148" idx="3"/>
          </p:cNvCxnSpPr>
          <p:nvPr/>
        </p:nvCxnSpPr>
        <p:spPr>
          <a:xfrm flipV="1">
            <a:off x="6208764" y="3578059"/>
            <a:ext cx="984398" cy="103986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00623" y="4948364"/>
            <a:ext cx="1231062" cy="350874"/>
          </a:xfrm>
          <a:prstGeom prst="bentConnector3">
            <a:avLst>
              <a:gd name="adj1" fmla="val 1019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Oval 246">
            <a:extLst>
              <a:ext uri="{FF2B5EF4-FFF2-40B4-BE49-F238E27FC236}">
                <a16:creationId xmlns:a16="http://schemas.microsoft.com/office/drawing/2014/main" id="{E03444C7-DC7E-2441-B01B-9BD3047F6FD6}"/>
              </a:ext>
            </a:extLst>
          </p:cNvPr>
          <p:cNvSpPr/>
          <p:nvPr/>
        </p:nvSpPr>
        <p:spPr>
          <a:xfrm>
            <a:off x="747485" y="532462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85DF3F86-61A8-1E41-8C38-A073708BEF2E}"/>
              </a:ext>
            </a:extLst>
          </p:cNvPr>
          <p:cNvCxnSpPr>
            <a:cxnSpLocks/>
          </p:cNvCxnSpPr>
          <p:nvPr/>
        </p:nvCxnSpPr>
        <p:spPr>
          <a:xfrm flipH="1">
            <a:off x="935187" y="5413648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EBE98AB1-297D-B347-A9A1-BE091134D96D}"/>
              </a:ext>
            </a:extLst>
          </p:cNvPr>
          <p:cNvSpPr/>
          <p:nvPr/>
        </p:nvSpPr>
        <p:spPr>
          <a:xfrm>
            <a:off x="747485" y="560421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16FAAF02-847F-EA45-8E35-4E8FA63465E1}"/>
              </a:ext>
            </a:extLst>
          </p:cNvPr>
          <p:cNvCxnSpPr>
            <a:cxnSpLocks/>
          </p:cNvCxnSpPr>
          <p:nvPr/>
        </p:nvCxnSpPr>
        <p:spPr>
          <a:xfrm flipH="1">
            <a:off x="935187" y="5693242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Oval 252">
            <a:extLst>
              <a:ext uri="{FF2B5EF4-FFF2-40B4-BE49-F238E27FC236}">
                <a16:creationId xmlns:a16="http://schemas.microsoft.com/office/drawing/2014/main" id="{81E21632-790F-AA48-9839-1718D7BEFF2E}"/>
              </a:ext>
            </a:extLst>
          </p:cNvPr>
          <p:cNvSpPr/>
          <p:nvPr/>
        </p:nvSpPr>
        <p:spPr>
          <a:xfrm>
            <a:off x="756063" y="590361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3A54E69C-5C46-1E46-9250-E1A8260F0102}"/>
              </a:ext>
            </a:extLst>
          </p:cNvPr>
          <p:cNvCxnSpPr>
            <a:cxnSpLocks/>
          </p:cNvCxnSpPr>
          <p:nvPr/>
        </p:nvCxnSpPr>
        <p:spPr>
          <a:xfrm flipH="1" flipV="1">
            <a:off x="943765" y="5992643"/>
            <a:ext cx="1269110" cy="82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756063" y="619146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3BF25C91-B7FD-4743-9D9B-7377D425A002}"/>
              </a:ext>
            </a:extLst>
          </p:cNvPr>
          <p:cNvCxnSpPr>
            <a:cxnSpLocks/>
          </p:cNvCxnSpPr>
          <p:nvPr/>
        </p:nvCxnSpPr>
        <p:spPr>
          <a:xfrm flipH="1">
            <a:off x="943765" y="6280494"/>
            <a:ext cx="12691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8" name="TextBox 257">
            <a:extLst>
              <a:ext uri="{FF2B5EF4-FFF2-40B4-BE49-F238E27FC236}">
                <a16:creationId xmlns:a16="http://schemas.microsoft.com/office/drawing/2014/main" id="{F53E4C88-5895-0449-9817-4923CECCF2FA}"/>
              </a:ext>
            </a:extLst>
          </p:cNvPr>
          <p:cNvSpPr txBox="1"/>
          <p:nvPr/>
        </p:nvSpPr>
        <p:spPr>
          <a:xfrm>
            <a:off x="219552" y="5186600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0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0584E375-9606-9843-B9C6-59ADCE4EE83C}"/>
              </a:ext>
            </a:extLst>
          </p:cNvPr>
          <p:cNvSpPr txBox="1"/>
          <p:nvPr/>
        </p:nvSpPr>
        <p:spPr>
          <a:xfrm>
            <a:off x="227620" y="5459939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1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1D344439-4D71-4D48-9301-91DCBC6157E6}"/>
              </a:ext>
            </a:extLst>
          </p:cNvPr>
          <p:cNvSpPr txBox="1"/>
          <p:nvPr/>
        </p:nvSpPr>
        <p:spPr>
          <a:xfrm>
            <a:off x="229210" y="578226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2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479F4D92-BD30-6046-A396-69EB46FFE044}"/>
              </a:ext>
            </a:extLst>
          </p:cNvPr>
          <p:cNvSpPr txBox="1"/>
          <p:nvPr/>
        </p:nvSpPr>
        <p:spPr>
          <a:xfrm>
            <a:off x="237278" y="6055606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3</a:t>
            </a:r>
          </a:p>
        </p:txBody>
      </p: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7CA9CD80-1F48-A748-B9D0-A7C9A4E370CE}"/>
              </a:ext>
            </a:extLst>
          </p:cNvPr>
          <p:cNvCxnSpPr>
            <a:cxnSpLocks/>
            <a:stCxn id="280" idx="6"/>
            <a:endCxn id="147" idx="2"/>
          </p:cNvCxnSpPr>
          <p:nvPr/>
        </p:nvCxnSpPr>
        <p:spPr>
          <a:xfrm flipV="1">
            <a:off x="2911407" y="3579726"/>
            <a:ext cx="3885166" cy="252399"/>
          </a:xfrm>
          <a:prstGeom prst="bentConnector2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2730934" y="3743100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2" name="Straight Arrow Connector 327">
            <a:extLst>
              <a:ext uri="{FF2B5EF4-FFF2-40B4-BE49-F238E27FC236}">
                <a16:creationId xmlns:a16="http://schemas.microsoft.com/office/drawing/2014/main" id="{0D55DEAE-51A5-1E4A-B273-145FBF012443}"/>
              </a:ext>
            </a:extLst>
          </p:cNvPr>
          <p:cNvCxnSpPr>
            <a:cxnSpLocks/>
            <a:stCxn id="397" idx="3"/>
          </p:cNvCxnSpPr>
          <p:nvPr/>
        </p:nvCxnSpPr>
        <p:spPr>
          <a:xfrm flipV="1">
            <a:off x="964172" y="5150804"/>
            <a:ext cx="3924798" cy="1579965"/>
          </a:xfrm>
          <a:prstGeom prst="bentConnector3">
            <a:avLst>
              <a:gd name="adj1" fmla="val 10012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Oval 332">
            <a:extLst>
              <a:ext uri="{FF2B5EF4-FFF2-40B4-BE49-F238E27FC236}">
                <a16:creationId xmlns:a16="http://schemas.microsoft.com/office/drawing/2014/main" id="{CBA4AF3A-8D28-8F41-8E71-E5435DA28444}"/>
              </a:ext>
            </a:extLst>
          </p:cNvPr>
          <p:cNvSpPr/>
          <p:nvPr/>
        </p:nvSpPr>
        <p:spPr>
          <a:xfrm>
            <a:off x="750676" y="66357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A084D0-2D34-F642-A9F7-8B2F78F7F073}"/>
              </a:ext>
            </a:extLst>
          </p:cNvPr>
          <p:cNvSpPr txBox="1"/>
          <p:nvPr/>
        </p:nvSpPr>
        <p:spPr>
          <a:xfrm>
            <a:off x="-43801" y="6540088"/>
            <a:ext cx="74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RESET</a:t>
            </a:r>
          </a:p>
        </p:txBody>
      </p:sp>
      <p:cxnSp>
        <p:nvCxnSpPr>
          <p:cNvPr id="336" name="Straight Arrow Connector 335">
            <a:extLst>
              <a:ext uri="{FF2B5EF4-FFF2-40B4-BE49-F238E27FC236}">
                <a16:creationId xmlns:a16="http://schemas.microsoft.com/office/drawing/2014/main" id="{148EC8A6-4043-4740-822D-D5FC08416615}"/>
              </a:ext>
            </a:extLst>
          </p:cNvPr>
          <p:cNvCxnSpPr>
            <a:cxnSpLocks/>
            <a:stCxn id="337" idx="4"/>
            <a:endCxn id="150" idx="2"/>
          </p:cNvCxnSpPr>
          <p:nvPr/>
        </p:nvCxnSpPr>
        <p:spPr>
          <a:xfrm flipV="1">
            <a:off x="2817103" y="6363140"/>
            <a:ext cx="8093" cy="4508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7" name="Oval 336">
            <a:extLst>
              <a:ext uri="{FF2B5EF4-FFF2-40B4-BE49-F238E27FC236}">
                <a16:creationId xmlns:a16="http://schemas.microsoft.com/office/drawing/2014/main" id="{725F16A8-F7AD-4B4C-9B7A-9014E3496B92}"/>
              </a:ext>
            </a:extLst>
          </p:cNvPr>
          <p:cNvSpPr/>
          <p:nvPr/>
        </p:nvSpPr>
        <p:spPr>
          <a:xfrm>
            <a:off x="2726866" y="663597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0CC5E989-598E-FC40-9FED-B163050F7DF5}"/>
              </a:ext>
            </a:extLst>
          </p:cNvPr>
          <p:cNvCxnSpPr>
            <a:cxnSpLocks/>
          </p:cNvCxnSpPr>
          <p:nvPr/>
        </p:nvCxnSpPr>
        <p:spPr>
          <a:xfrm flipH="1" flipV="1">
            <a:off x="5488001" y="5130525"/>
            <a:ext cx="4371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8" name="Oval 357">
            <a:extLst>
              <a:ext uri="{FF2B5EF4-FFF2-40B4-BE49-F238E27FC236}">
                <a16:creationId xmlns:a16="http://schemas.microsoft.com/office/drawing/2014/main" id="{C641C655-EB18-8C42-84B9-7F2226E8CE74}"/>
              </a:ext>
            </a:extLst>
          </p:cNvPr>
          <p:cNvSpPr/>
          <p:nvPr/>
        </p:nvSpPr>
        <p:spPr>
          <a:xfrm>
            <a:off x="5397765" y="606255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BBF297AC-B9CB-7B45-A0BA-21E8B82F44EB}"/>
              </a:ext>
            </a:extLst>
          </p:cNvPr>
          <p:cNvSpPr txBox="1"/>
          <p:nvPr/>
        </p:nvSpPr>
        <p:spPr>
          <a:xfrm>
            <a:off x="5215184" y="6266397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CM</a:t>
            </a:r>
            <a:endParaRPr lang="en-US" baseline="-25000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AA19DE36-A276-4A4F-ABAF-7B455D2AF14A}"/>
              </a:ext>
            </a:extLst>
          </p:cNvPr>
          <p:cNvSpPr/>
          <p:nvPr/>
        </p:nvSpPr>
        <p:spPr>
          <a:xfrm>
            <a:off x="4335377" y="372617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E178393E-E3C3-434B-9668-8C92E080A151}"/>
              </a:ext>
            </a:extLst>
          </p:cNvPr>
          <p:cNvSpPr txBox="1"/>
          <p:nvPr/>
        </p:nvSpPr>
        <p:spPr>
          <a:xfrm>
            <a:off x="707879" y="155094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</a:t>
            </a:r>
            <a:endParaRPr lang="en-US" sz="1000" dirty="0"/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855195FB-5F80-7748-99FD-4F3F2C952784}"/>
              </a:ext>
            </a:extLst>
          </p:cNvPr>
          <p:cNvSpPr txBox="1"/>
          <p:nvPr/>
        </p:nvSpPr>
        <p:spPr>
          <a:xfrm>
            <a:off x="711590" y="182930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722746" y="213166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718168" y="242050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724641" y="28118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8</a:t>
            </a:r>
            <a:endParaRPr lang="en-US" sz="1000" dirty="0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0ED1CBC0-CA93-A741-A60C-3D5239CFF655}"/>
              </a:ext>
            </a:extLst>
          </p:cNvPr>
          <p:cNvSpPr txBox="1"/>
          <p:nvPr/>
        </p:nvSpPr>
        <p:spPr>
          <a:xfrm>
            <a:off x="697098" y="530241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DF89FA1-1915-6242-8314-5DE03C53E4AE}"/>
              </a:ext>
            </a:extLst>
          </p:cNvPr>
          <p:cNvSpPr txBox="1"/>
          <p:nvPr/>
        </p:nvSpPr>
        <p:spPr>
          <a:xfrm>
            <a:off x="695316" y="558662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391" name="TextBox 390">
            <a:extLst>
              <a:ext uri="{FF2B5EF4-FFF2-40B4-BE49-F238E27FC236}">
                <a16:creationId xmlns:a16="http://schemas.microsoft.com/office/drawing/2014/main" id="{26E0A872-9D12-F849-B191-F8A8EA0B4DCE}"/>
              </a:ext>
            </a:extLst>
          </p:cNvPr>
          <p:cNvSpPr txBox="1"/>
          <p:nvPr/>
        </p:nvSpPr>
        <p:spPr>
          <a:xfrm>
            <a:off x="706408" y="5879979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705413" y="61717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6928199" y="12503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6920190" y="44035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1BEEB65F-2396-1940-8A90-A278F3976F33}"/>
              </a:ext>
            </a:extLst>
          </p:cNvPr>
          <p:cNvSpPr txBox="1"/>
          <p:nvPr/>
        </p:nvSpPr>
        <p:spPr>
          <a:xfrm>
            <a:off x="728210" y="662304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A0B28FB-0C00-0E48-A593-0828D1B496DE}"/>
              </a:ext>
            </a:extLst>
          </p:cNvPr>
          <p:cNvSpPr txBox="1"/>
          <p:nvPr/>
        </p:nvSpPr>
        <p:spPr>
          <a:xfrm>
            <a:off x="5348743" y="604387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37B52A-9978-044F-AC70-68B26398D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3770" y="134804"/>
            <a:ext cx="9712476" cy="6858000"/>
          </a:xfrm>
          <a:prstGeom prst="rect">
            <a:avLst/>
          </a:pr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AFF63887-A0CF-B043-94E2-08CBA18FCD82}"/>
              </a:ext>
            </a:extLst>
          </p:cNvPr>
          <p:cNvSpPr/>
          <p:nvPr/>
        </p:nvSpPr>
        <p:spPr>
          <a:xfrm>
            <a:off x="3951895" y="1278828"/>
            <a:ext cx="95957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REFRESH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COUNTER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27AD1DD-8A37-5C4A-A91C-33BBB3E516A9}"/>
              </a:ext>
            </a:extLst>
          </p:cNvPr>
          <p:cNvSpPr/>
          <p:nvPr/>
        </p:nvSpPr>
        <p:spPr>
          <a:xfrm>
            <a:off x="3951895" y="1881316"/>
            <a:ext cx="959576" cy="41186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ADDRESS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MUX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3ED3004-A325-3842-9A82-00ECBF2CC7A7}"/>
              </a:ext>
            </a:extLst>
          </p:cNvPr>
          <p:cNvSpPr/>
          <p:nvPr/>
        </p:nvSpPr>
        <p:spPr>
          <a:xfrm>
            <a:off x="3953024" y="2502569"/>
            <a:ext cx="959576" cy="4091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ADDRESS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REGISTER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0D776521-232E-2B4E-A592-6086932E51DE}"/>
              </a:ext>
            </a:extLst>
          </p:cNvPr>
          <p:cNvCxnSpPr>
            <a:cxnSpLocks/>
            <a:stCxn id="125" idx="0"/>
            <a:endCxn id="124" idx="2"/>
          </p:cNvCxnSpPr>
          <p:nvPr/>
        </p:nvCxnSpPr>
        <p:spPr>
          <a:xfrm flipH="1" flipV="1">
            <a:off x="4431683" y="2293179"/>
            <a:ext cx="1129" cy="209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>
            <a:extLst>
              <a:ext uri="{FF2B5EF4-FFF2-40B4-BE49-F238E27FC236}">
                <a16:creationId xmlns:a16="http://schemas.microsoft.com/office/drawing/2014/main" id="{547FCBD3-FBF1-7D4A-867E-1D0CE21DB626}"/>
              </a:ext>
            </a:extLst>
          </p:cNvPr>
          <p:cNvSpPr/>
          <p:nvPr/>
        </p:nvSpPr>
        <p:spPr>
          <a:xfrm rot="16200000">
            <a:off x="4636211" y="1883889"/>
            <a:ext cx="1619968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DECODER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B18E168-7AF2-2544-86FF-8D4A1D5AB6C1}"/>
              </a:ext>
            </a:extLst>
          </p:cNvPr>
          <p:cNvCxnSpPr>
            <a:cxnSpLocks/>
            <a:stCxn id="144" idx="2"/>
          </p:cNvCxnSpPr>
          <p:nvPr/>
        </p:nvCxnSpPr>
        <p:spPr>
          <a:xfrm>
            <a:off x="2825972" y="2893750"/>
            <a:ext cx="0" cy="443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D633DBC9-00DB-3C41-BF4B-8702C331550D}"/>
              </a:ext>
            </a:extLst>
          </p:cNvPr>
          <p:cNvCxnSpPr>
            <a:cxnSpLocks/>
            <a:stCxn id="144" idx="2"/>
          </p:cNvCxnSpPr>
          <p:nvPr/>
        </p:nvCxnSpPr>
        <p:spPr>
          <a:xfrm flipH="1">
            <a:off x="2819378" y="2893750"/>
            <a:ext cx="6594" cy="15256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237">
            <a:extLst>
              <a:ext uri="{FF2B5EF4-FFF2-40B4-BE49-F238E27FC236}">
                <a16:creationId xmlns:a16="http://schemas.microsoft.com/office/drawing/2014/main" id="{6080A117-C1BD-4844-8595-0C8924A6DC42}"/>
              </a:ext>
            </a:extLst>
          </p:cNvPr>
          <p:cNvCxnSpPr>
            <a:cxnSpLocks/>
            <a:stCxn id="148" idx="1"/>
          </p:cNvCxnSpPr>
          <p:nvPr/>
        </p:nvCxnSpPr>
        <p:spPr>
          <a:xfrm rot="10800000">
            <a:off x="3174117" y="2864850"/>
            <a:ext cx="1241943" cy="175307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FE6E4865-F01A-C04D-8D43-776A054762CA}"/>
              </a:ext>
            </a:extLst>
          </p:cNvPr>
          <p:cNvCxnSpPr>
            <a:cxnSpLocks/>
          </p:cNvCxnSpPr>
          <p:nvPr/>
        </p:nvCxnSpPr>
        <p:spPr>
          <a:xfrm>
            <a:off x="4720456" y="2911766"/>
            <a:ext cx="0" cy="116874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6F1EF0C0-E3AE-444C-B50C-9E752C863F53}"/>
              </a:ext>
            </a:extLst>
          </p:cNvPr>
          <p:cNvCxnSpPr>
            <a:cxnSpLocks/>
          </p:cNvCxnSpPr>
          <p:nvPr/>
        </p:nvCxnSpPr>
        <p:spPr>
          <a:xfrm>
            <a:off x="5446195" y="2893750"/>
            <a:ext cx="0" cy="116874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88F9FF51-5342-5B41-9FE6-448F761F097B}"/>
              </a:ext>
            </a:extLst>
          </p:cNvPr>
          <p:cNvCxnSpPr>
            <a:cxnSpLocks/>
            <a:stCxn id="147" idx="1"/>
            <a:endCxn id="125" idx="3"/>
          </p:cNvCxnSpPr>
          <p:nvPr/>
        </p:nvCxnSpPr>
        <p:spPr>
          <a:xfrm rot="10800000">
            <a:off x="4912600" y="2707168"/>
            <a:ext cx="1275168" cy="601848"/>
          </a:xfrm>
          <a:prstGeom prst="bentConnector3">
            <a:avLst>
              <a:gd name="adj1" fmla="val 84902"/>
            </a:avLst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3DA85FF6-8786-C74B-8510-DE4D9D6A7088}"/>
              </a:ext>
            </a:extLst>
          </p:cNvPr>
          <p:cNvCxnSpPr>
            <a:cxnSpLocks/>
          </p:cNvCxnSpPr>
          <p:nvPr/>
        </p:nvCxnSpPr>
        <p:spPr>
          <a:xfrm flipH="1" flipV="1">
            <a:off x="5933637" y="5129910"/>
            <a:ext cx="4370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24324E00-47B8-F447-ACEE-A676CA069F08}"/>
              </a:ext>
            </a:extLst>
          </p:cNvPr>
          <p:cNvSpPr/>
          <p:nvPr/>
        </p:nvSpPr>
        <p:spPr>
          <a:xfrm>
            <a:off x="5843471" y="606755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12D9ED80-95AB-A040-9BAC-043F4C8B60DC}"/>
              </a:ext>
            </a:extLst>
          </p:cNvPr>
          <p:cNvSpPr txBox="1"/>
          <p:nvPr/>
        </p:nvSpPr>
        <p:spPr>
          <a:xfrm>
            <a:off x="5712042" y="6278126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0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9E96DC67-23A4-C944-BA96-7EBA99CBF22D}"/>
              </a:ext>
            </a:extLst>
          </p:cNvPr>
          <p:cNvSpPr txBox="1"/>
          <p:nvPr/>
        </p:nvSpPr>
        <p:spPr>
          <a:xfrm>
            <a:off x="5794378" y="604293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D07308A-DF26-1043-8107-E94682E74A18}"/>
              </a:ext>
            </a:extLst>
          </p:cNvPr>
          <p:cNvSpPr txBox="1"/>
          <p:nvPr/>
        </p:nvSpPr>
        <p:spPr>
          <a:xfrm>
            <a:off x="6612385" y="3980909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R/W</a:t>
            </a:r>
          </a:p>
        </p:txBody>
      </p: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2B19E3A-6267-3841-9478-CAB120A0D243}"/>
              </a:ext>
            </a:extLst>
          </p:cNvPr>
          <p:cNvCxnSpPr>
            <a:cxnSpLocks/>
          </p:cNvCxnSpPr>
          <p:nvPr/>
        </p:nvCxnSpPr>
        <p:spPr>
          <a:xfrm flipH="1" flipV="1">
            <a:off x="3509382" y="3826867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20E528D8-9990-3445-BD42-5780C9B507FB}"/>
              </a:ext>
            </a:extLst>
          </p:cNvPr>
          <p:cNvCxnSpPr>
            <a:cxnSpLocks/>
          </p:cNvCxnSpPr>
          <p:nvPr/>
        </p:nvCxnSpPr>
        <p:spPr>
          <a:xfrm>
            <a:off x="3312719" y="3827384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B5E7E08C-AA21-DD42-9F68-99BAE9C06FA1}"/>
              </a:ext>
            </a:extLst>
          </p:cNvPr>
          <p:cNvCxnSpPr>
            <a:cxnSpLocks/>
          </p:cNvCxnSpPr>
          <p:nvPr/>
        </p:nvCxnSpPr>
        <p:spPr>
          <a:xfrm flipH="1" flipV="1">
            <a:off x="4886685" y="3825877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146807AF-7B92-AB43-B79E-9BC655F5A4F2}"/>
              </a:ext>
            </a:extLst>
          </p:cNvPr>
          <p:cNvCxnSpPr>
            <a:cxnSpLocks/>
          </p:cNvCxnSpPr>
          <p:nvPr/>
        </p:nvCxnSpPr>
        <p:spPr>
          <a:xfrm>
            <a:off x="4690022" y="3826394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1F2A721-8FAA-9D43-ADCF-270C692AE6E4}"/>
              </a:ext>
            </a:extLst>
          </p:cNvPr>
          <p:cNvCxnSpPr>
            <a:cxnSpLocks/>
          </p:cNvCxnSpPr>
          <p:nvPr/>
        </p:nvCxnSpPr>
        <p:spPr>
          <a:xfrm flipV="1">
            <a:off x="946730" y="3440216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Oval 267">
            <a:extLst>
              <a:ext uri="{FF2B5EF4-FFF2-40B4-BE49-F238E27FC236}">
                <a16:creationId xmlns:a16="http://schemas.microsoft.com/office/drawing/2014/main" id="{AB2629DD-0F39-A543-9068-9CCBAAFBC840}"/>
              </a:ext>
            </a:extLst>
          </p:cNvPr>
          <p:cNvSpPr/>
          <p:nvPr/>
        </p:nvSpPr>
        <p:spPr>
          <a:xfrm>
            <a:off x="747352" y="335569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2AAE056-AAFC-534D-B2FF-8229A5BD1A10}"/>
              </a:ext>
            </a:extLst>
          </p:cNvPr>
          <p:cNvSpPr/>
          <p:nvPr/>
        </p:nvSpPr>
        <p:spPr>
          <a:xfrm>
            <a:off x="747352" y="367101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248DFC28-BC1D-E940-806C-444DD63F060C}"/>
              </a:ext>
            </a:extLst>
          </p:cNvPr>
          <p:cNvSpPr txBox="1"/>
          <p:nvPr/>
        </p:nvSpPr>
        <p:spPr>
          <a:xfrm>
            <a:off x="277637" y="3246964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="1" baseline="-25000" dirty="0"/>
              <a:t>DD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CB2B2965-E1E2-144C-85AD-CB3B627A7289}"/>
              </a:ext>
            </a:extLst>
          </p:cNvPr>
          <p:cNvSpPr txBox="1"/>
          <p:nvPr/>
        </p:nvSpPr>
        <p:spPr>
          <a:xfrm>
            <a:off x="186484" y="3583244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C89A9040-421B-D044-A760-F95F1919FC2A}"/>
              </a:ext>
            </a:extLst>
          </p:cNvPr>
          <p:cNvSpPr txBox="1"/>
          <p:nvPr/>
        </p:nvSpPr>
        <p:spPr>
          <a:xfrm>
            <a:off x="697836" y="334053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5B2D97D-3C29-FB4D-A4A2-6ED0085C5979}"/>
              </a:ext>
            </a:extLst>
          </p:cNvPr>
          <p:cNvSpPr txBox="1"/>
          <p:nvPr/>
        </p:nvSpPr>
        <p:spPr>
          <a:xfrm>
            <a:off x="715403" y="365586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B02EEBDF-DF5B-F945-8DFF-159885D2EA95}"/>
              </a:ext>
            </a:extLst>
          </p:cNvPr>
          <p:cNvCxnSpPr>
            <a:cxnSpLocks/>
          </p:cNvCxnSpPr>
          <p:nvPr/>
        </p:nvCxnSpPr>
        <p:spPr>
          <a:xfrm flipV="1">
            <a:off x="947133" y="3752580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ADFDC871-79E6-1644-86BF-0C39FEB18A89}"/>
              </a:ext>
            </a:extLst>
          </p:cNvPr>
          <p:cNvGrpSpPr/>
          <p:nvPr/>
        </p:nvGrpSpPr>
        <p:grpSpPr>
          <a:xfrm>
            <a:off x="9091722" y="59194"/>
            <a:ext cx="1443471" cy="7015901"/>
            <a:chOff x="8497399" y="553741"/>
            <a:chExt cx="1443471" cy="7015901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26F60EC6-3E27-D348-8A7B-5D1AABB546E4}"/>
                </a:ext>
              </a:extLst>
            </p:cNvPr>
            <p:cNvSpPr/>
            <p:nvPr/>
          </p:nvSpPr>
          <p:spPr>
            <a:xfrm>
              <a:off x="8510016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804079BF-E24F-004F-8A18-962AD20F8205}"/>
                </a:ext>
              </a:extLst>
            </p:cNvPr>
            <p:cNvSpPr/>
            <p:nvPr/>
          </p:nvSpPr>
          <p:spPr>
            <a:xfrm>
              <a:off x="8867531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4C513987-CC12-9245-8BA9-1304D0E5789E}"/>
                </a:ext>
              </a:extLst>
            </p:cNvPr>
            <p:cNvSpPr/>
            <p:nvPr/>
          </p:nvSpPr>
          <p:spPr>
            <a:xfrm>
              <a:off x="9223705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BF5F70EF-D007-A047-9CAE-375EC1ABA55D}"/>
                </a:ext>
              </a:extLst>
            </p:cNvPr>
            <p:cNvSpPr/>
            <p:nvPr/>
          </p:nvSpPr>
          <p:spPr>
            <a:xfrm>
              <a:off x="9581220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B77F33C4-D1F2-F249-8330-B17D07BC1E0A}"/>
                </a:ext>
              </a:extLst>
            </p:cNvPr>
            <p:cNvSpPr/>
            <p:nvPr/>
          </p:nvSpPr>
          <p:spPr>
            <a:xfrm>
              <a:off x="8510016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5CD3F444-C70C-8444-AFDD-0E1558EFAFF6}"/>
                </a:ext>
              </a:extLst>
            </p:cNvPr>
            <p:cNvSpPr/>
            <p:nvPr/>
          </p:nvSpPr>
          <p:spPr>
            <a:xfrm>
              <a:off x="8867531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521484CD-302E-8A47-B82B-1A1892B14AC7}"/>
                </a:ext>
              </a:extLst>
            </p:cNvPr>
            <p:cNvSpPr/>
            <p:nvPr/>
          </p:nvSpPr>
          <p:spPr>
            <a:xfrm>
              <a:off x="9223705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B69C3A33-5A73-754D-88EB-95D9465ECF33}"/>
                </a:ext>
              </a:extLst>
            </p:cNvPr>
            <p:cNvSpPr/>
            <p:nvPr/>
          </p:nvSpPr>
          <p:spPr>
            <a:xfrm>
              <a:off x="9581220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BE7D93D4-DAF9-4D42-9735-C8064306673F}"/>
                </a:ext>
              </a:extLst>
            </p:cNvPr>
            <p:cNvSpPr/>
            <p:nvPr/>
          </p:nvSpPr>
          <p:spPr>
            <a:xfrm>
              <a:off x="8509309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A15138B8-BE22-B647-A2A4-ADC333AAC4AE}"/>
                </a:ext>
              </a:extLst>
            </p:cNvPr>
            <p:cNvSpPr/>
            <p:nvPr/>
          </p:nvSpPr>
          <p:spPr>
            <a:xfrm>
              <a:off x="8866824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2637E64A-ED84-B84D-941B-95CEF40BC286}"/>
                </a:ext>
              </a:extLst>
            </p:cNvPr>
            <p:cNvSpPr/>
            <p:nvPr/>
          </p:nvSpPr>
          <p:spPr>
            <a:xfrm>
              <a:off x="9222998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3F7364F5-8146-BA44-ACDB-7E5E3EBD4797}"/>
                </a:ext>
              </a:extLst>
            </p:cNvPr>
            <p:cNvSpPr/>
            <p:nvPr/>
          </p:nvSpPr>
          <p:spPr>
            <a:xfrm>
              <a:off x="9580513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7BC63A0F-1CBC-B243-8E2E-EBA38A6C2E03}"/>
                </a:ext>
              </a:extLst>
            </p:cNvPr>
            <p:cNvSpPr/>
            <p:nvPr/>
          </p:nvSpPr>
          <p:spPr>
            <a:xfrm>
              <a:off x="8509309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C04836B1-7311-6B43-B88A-7D2C65E4AF9B}"/>
                </a:ext>
              </a:extLst>
            </p:cNvPr>
            <p:cNvSpPr/>
            <p:nvPr/>
          </p:nvSpPr>
          <p:spPr>
            <a:xfrm>
              <a:off x="8866824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1ED6412E-6AE0-F64B-8B94-C8EA2F01D2A7}"/>
                </a:ext>
              </a:extLst>
            </p:cNvPr>
            <p:cNvSpPr/>
            <p:nvPr/>
          </p:nvSpPr>
          <p:spPr>
            <a:xfrm>
              <a:off x="9222998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46E9FBF6-9A98-9746-8066-9BE9C763F263}"/>
                </a:ext>
              </a:extLst>
            </p:cNvPr>
            <p:cNvSpPr/>
            <p:nvPr/>
          </p:nvSpPr>
          <p:spPr>
            <a:xfrm>
              <a:off x="9580513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2F5ACB65-CBDD-3549-8073-E97A58C6139B}"/>
                </a:ext>
              </a:extLst>
            </p:cNvPr>
            <p:cNvSpPr/>
            <p:nvPr/>
          </p:nvSpPr>
          <p:spPr>
            <a:xfrm>
              <a:off x="8506956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DC778843-BC73-F54B-879D-D2D45E0AF80E}"/>
                </a:ext>
              </a:extLst>
            </p:cNvPr>
            <p:cNvSpPr/>
            <p:nvPr/>
          </p:nvSpPr>
          <p:spPr>
            <a:xfrm>
              <a:off x="8864471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CBE00CA3-7373-A44A-9A9A-10A56B173D81}"/>
                </a:ext>
              </a:extLst>
            </p:cNvPr>
            <p:cNvSpPr/>
            <p:nvPr/>
          </p:nvSpPr>
          <p:spPr>
            <a:xfrm>
              <a:off x="9220645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A2A2C0-C691-AD46-BA32-1E71749C4A48}"/>
                </a:ext>
              </a:extLst>
            </p:cNvPr>
            <p:cNvSpPr/>
            <p:nvPr/>
          </p:nvSpPr>
          <p:spPr>
            <a:xfrm>
              <a:off x="9578160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D8E936AE-394F-F341-9752-5E56FF34A187}"/>
                </a:ext>
              </a:extLst>
            </p:cNvPr>
            <p:cNvSpPr/>
            <p:nvPr/>
          </p:nvSpPr>
          <p:spPr>
            <a:xfrm>
              <a:off x="8506956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1963DB2F-6776-D148-9EAD-CCA71925F339}"/>
                </a:ext>
              </a:extLst>
            </p:cNvPr>
            <p:cNvSpPr/>
            <p:nvPr/>
          </p:nvSpPr>
          <p:spPr>
            <a:xfrm>
              <a:off x="8864471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C3A9D857-C347-EC4A-9D5C-87DABE1991DE}"/>
                </a:ext>
              </a:extLst>
            </p:cNvPr>
            <p:cNvSpPr/>
            <p:nvPr/>
          </p:nvSpPr>
          <p:spPr>
            <a:xfrm>
              <a:off x="9220645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E6AC6DD2-00E5-2840-8AA9-DC11B7278C6A}"/>
                </a:ext>
              </a:extLst>
            </p:cNvPr>
            <p:cNvSpPr/>
            <p:nvPr/>
          </p:nvSpPr>
          <p:spPr>
            <a:xfrm>
              <a:off x="9578160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A1D9592A-A7D4-AD4E-B25B-C35D52E9813E}"/>
                </a:ext>
              </a:extLst>
            </p:cNvPr>
            <p:cNvSpPr/>
            <p:nvPr/>
          </p:nvSpPr>
          <p:spPr>
            <a:xfrm>
              <a:off x="8506249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199A85E5-D96C-9746-96B5-4F78374D3D49}"/>
                </a:ext>
              </a:extLst>
            </p:cNvPr>
            <p:cNvSpPr/>
            <p:nvPr/>
          </p:nvSpPr>
          <p:spPr>
            <a:xfrm>
              <a:off x="8863764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5A8629E1-732C-8848-BA99-7E21C1B7D5C4}"/>
                </a:ext>
              </a:extLst>
            </p:cNvPr>
            <p:cNvSpPr/>
            <p:nvPr/>
          </p:nvSpPr>
          <p:spPr>
            <a:xfrm>
              <a:off x="9219938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DE77DC45-647B-6346-ADE8-C61A0327949C}"/>
                </a:ext>
              </a:extLst>
            </p:cNvPr>
            <p:cNvSpPr/>
            <p:nvPr/>
          </p:nvSpPr>
          <p:spPr>
            <a:xfrm>
              <a:off x="9577453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2037FA8C-8AFB-2F4B-8A18-AB1455304E77}"/>
                </a:ext>
              </a:extLst>
            </p:cNvPr>
            <p:cNvSpPr/>
            <p:nvPr/>
          </p:nvSpPr>
          <p:spPr>
            <a:xfrm>
              <a:off x="8506249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C697CC1D-8667-4C43-9074-EDC930F0ECDE}"/>
                </a:ext>
              </a:extLst>
            </p:cNvPr>
            <p:cNvSpPr/>
            <p:nvPr/>
          </p:nvSpPr>
          <p:spPr>
            <a:xfrm>
              <a:off x="8863764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3D2B4A0B-E1DA-E94D-B687-309B302389A1}"/>
                </a:ext>
              </a:extLst>
            </p:cNvPr>
            <p:cNvSpPr/>
            <p:nvPr/>
          </p:nvSpPr>
          <p:spPr>
            <a:xfrm>
              <a:off x="9219938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F038D0B0-346C-2445-8F91-BA7C0ED08A4D}"/>
                </a:ext>
              </a:extLst>
            </p:cNvPr>
            <p:cNvSpPr/>
            <p:nvPr/>
          </p:nvSpPr>
          <p:spPr>
            <a:xfrm>
              <a:off x="9577453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9DFE5E48-EBD5-ED4B-9710-A97618E42CA2}"/>
                </a:ext>
              </a:extLst>
            </p:cNvPr>
            <p:cNvSpPr/>
            <p:nvPr/>
          </p:nvSpPr>
          <p:spPr>
            <a:xfrm>
              <a:off x="8510206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22EB618B-B532-0747-8DF0-71856A35EB67}"/>
                </a:ext>
              </a:extLst>
            </p:cNvPr>
            <p:cNvSpPr/>
            <p:nvPr/>
          </p:nvSpPr>
          <p:spPr>
            <a:xfrm>
              <a:off x="8867721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4CBDBD3B-AED2-0046-AADF-FABEE054863B}"/>
                </a:ext>
              </a:extLst>
            </p:cNvPr>
            <p:cNvSpPr/>
            <p:nvPr/>
          </p:nvSpPr>
          <p:spPr>
            <a:xfrm>
              <a:off x="9223895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295E4CA8-36A8-5B4B-B604-06534211F8E7}"/>
                </a:ext>
              </a:extLst>
            </p:cNvPr>
            <p:cNvSpPr/>
            <p:nvPr/>
          </p:nvSpPr>
          <p:spPr>
            <a:xfrm>
              <a:off x="9581410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4C653C07-D45F-EE49-92AC-001BA811A63E}"/>
                </a:ext>
              </a:extLst>
            </p:cNvPr>
            <p:cNvSpPr/>
            <p:nvPr/>
          </p:nvSpPr>
          <p:spPr>
            <a:xfrm>
              <a:off x="8510206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134A4F74-D19A-0540-9C78-8A0471895CB3}"/>
                </a:ext>
              </a:extLst>
            </p:cNvPr>
            <p:cNvSpPr/>
            <p:nvPr/>
          </p:nvSpPr>
          <p:spPr>
            <a:xfrm>
              <a:off x="8867721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1FE32382-3126-0048-A1D1-A88AAC8E5E11}"/>
                </a:ext>
              </a:extLst>
            </p:cNvPr>
            <p:cNvSpPr/>
            <p:nvPr/>
          </p:nvSpPr>
          <p:spPr>
            <a:xfrm>
              <a:off x="9223895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BA998FFF-B31E-8449-AA94-6A7C925BBAC0}"/>
                </a:ext>
              </a:extLst>
            </p:cNvPr>
            <p:cNvSpPr/>
            <p:nvPr/>
          </p:nvSpPr>
          <p:spPr>
            <a:xfrm>
              <a:off x="9581410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2FDEEA6C-C9EB-7D4B-BB1D-4626DBBABCCB}"/>
                </a:ext>
              </a:extLst>
            </p:cNvPr>
            <p:cNvSpPr/>
            <p:nvPr/>
          </p:nvSpPr>
          <p:spPr>
            <a:xfrm>
              <a:off x="8507323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B1661294-CE28-9A46-BC08-7E7233897AD9}"/>
                </a:ext>
              </a:extLst>
            </p:cNvPr>
            <p:cNvSpPr/>
            <p:nvPr/>
          </p:nvSpPr>
          <p:spPr>
            <a:xfrm>
              <a:off x="8864838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180856AF-A968-8041-9EEC-E6C2DB77F7D3}"/>
                </a:ext>
              </a:extLst>
            </p:cNvPr>
            <p:cNvSpPr/>
            <p:nvPr/>
          </p:nvSpPr>
          <p:spPr>
            <a:xfrm>
              <a:off x="9221012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98BA4D52-B3E4-6E4E-AB55-92F5A90DA187}"/>
                </a:ext>
              </a:extLst>
            </p:cNvPr>
            <p:cNvSpPr/>
            <p:nvPr/>
          </p:nvSpPr>
          <p:spPr>
            <a:xfrm>
              <a:off x="9578527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BAAD3A24-989B-CF4C-A930-91FC046F9BAB}"/>
                </a:ext>
              </a:extLst>
            </p:cNvPr>
            <p:cNvSpPr/>
            <p:nvPr/>
          </p:nvSpPr>
          <p:spPr>
            <a:xfrm>
              <a:off x="8507323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63DA920A-CBA2-FC47-86CB-6AEDE2EA9780}"/>
                </a:ext>
              </a:extLst>
            </p:cNvPr>
            <p:cNvSpPr/>
            <p:nvPr/>
          </p:nvSpPr>
          <p:spPr>
            <a:xfrm>
              <a:off x="8864838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6EF79DE3-9B4C-F949-868D-3681F36BBA47}"/>
                </a:ext>
              </a:extLst>
            </p:cNvPr>
            <p:cNvSpPr/>
            <p:nvPr/>
          </p:nvSpPr>
          <p:spPr>
            <a:xfrm>
              <a:off x="9221012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4C05F834-E0E4-8F43-887F-CF50096A45EE}"/>
                </a:ext>
              </a:extLst>
            </p:cNvPr>
            <p:cNvSpPr/>
            <p:nvPr/>
          </p:nvSpPr>
          <p:spPr>
            <a:xfrm>
              <a:off x="9578527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15C72A3D-43EA-674B-9C08-863905F54526}"/>
                </a:ext>
              </a:extLst>
            </p:cNvPr>
            <p:cNvSpPr/>
            <p:nvPr/>
          </p:nvSpPr>
          <p:spPr>
            <a:xfrm>
              <a:off x="8506616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FF297279-077C-1D42-BCE7-615DFAAAC3CB}"/>
                </a:ext>
              </a:extLst>
            </p:cNvPr>
            <p:cNvSpPr/>
            <p:nvPr/>
          </p:nvSpPr>
          <p:spPr>
            <a:xfrm>
              <a:off x="8864131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664052EF-A17D-C645-BCC2-41C712F3D537}"/>
                </a:ext>
              </a:extLst>
            </p:cNvPr>
            <p:cNvSpPr/>
            <p:nvPr/>
          </p:nvSpPr>
          <p:spPr>
            <a:xfrm>
              <a:off x="9220305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F1FF3024-DBD1-7A41-98C0-ECE4032B77CD}"/>
                </a:ext>
              </a:extLst>
            </p:cNvPr>
            <p:cNvSpPr/>
            <p:nvPr/>
          </p:nvSpPr>
          <p:spPr>
            <a:xfrm>
              <a:off x="9577820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238AA469-B909-0746-A050-13720592F336}"/>
                </a:ext>
              </a:extLst>
            </p:cNvPr>
            <p:cNvSpPr/>
            <p:nvPr/>
          </p:nvSpPr>
          <p:spPr>
            <a:xfrm>
              <a:off x="8506616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4EBDEB35-A16F-A949-AFC1-D206B2079BA1}"/>
                </a:ext>
              </a:extLst>
            </p:cNvPr>
            <p:cNvSpPr/>
            <p:nvPr/>
          </p:nvSpPr>
          <p:spPr>
            <a:xfrm>
              <a:off x="8864131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F3459CB1-F075-7340-A18C-40D69C73F00B}"/>
                </a:ext>
              </a:extLst>
            </p:cNvPr>
            <p:cNvSpPr/>
            <p:nvPr/>
          </p:nvSpPr>
          <p:spPr>
            <a:xfrm>
              <a:off x="9220305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3D754339-80E4-5C40-9E5D-E49F75606C5F}"/>
                </a:ext>
              </a:extLst>
            </p:cNvPr>
            <p:cNvSpPr/>
            <p:nvPr/>
          </p:nvSpPr>
          <p:spPr>
            <a:xfrm>
              <a:off x="9577820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75C78F3B-1E59-FB42-9FEB-832144984D85}"/>
                </a:ext>
              </a:extLst>
            </p:cNvPr>
            <p:cNvSpPr/>
            <p:nvPr/>
          </p:nvSpPr>
          <p:spPr>
            <a:xfrm>
              <a:off x="8504263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0E7DEF7F-00B1-AD4A-9B5A-BC2A9BC2901E}"/>
                </a:ext>
              </a:extLst>
            </p:cNvPr>
            <p:cNvSpPr/>
            <p:nvPr/>
          </p:nvSpPr>
          <p:spPr>
            <a:xfrm>
              <a:off x="8861778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B795FBA2-64DF-CB45-BB41-C81DC81396CD}"/>
                </a:ext>
              </a:extLst>
            </p:cNvPr>
            <p:cNvSpPr/>
            <p:nvPr/>
          </p:nvSpPr>
          <p:spPr>
            <a:xfrm>
              <a:off x="9217952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93342AA6-266E-EB43-B3FE-8A7C9C754FB3}"/>
                </a:ext>
              </a:extLst>
            </p:cNvPr>
            <p:cNvSpPr/>
            <p:nvPr/>
          </p:nvSpPr>
          <p:spPr>
            <a:xfrm>
              <a:off x="9575467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2EF4EE14-4491-3843-BFDF-88D38DAFFDE0}"/>
                </a:ext>
              </a:extLst>
            </p:cNvPr>
            <p:cNvSpPr/>
            <p:nvPr/>
          </p:nvSpPr>
          <p:spPr>
            <a:xfrm>
              <a:off x="8504263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D61D193C-AA9A-1844-A0E9-130E012AC376}"/>
                </a:ext>
              </a:extLst>
            </p:cNvPr>
            <p:cNvSpPr/>
            <p:nvPr/>
          </p:nvSpPr>
          <p:spPr>
            <a:xfrm>
              <a:off x="8861778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7E28F86C-13CF-8449-9889-5722FDF35B5A}"/>
                </a:ext>
              </a:extLst>
            </p:cNvPr>
            <p:cNvSpPr/>
            <p:nvPr/>
          </p:nvSpPr>
          <p:spPr>
            <a:xfrm>
              <a:off x="9217952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F9617CC7-3818-644A-A785-7E8B97D6B4CC}"/>
                </a:ext>
              </a:extLst>
            </p:cNvPr>
            <p:cNvSpPr/>
            <p:nvPr/>
          </p:nvSpPr>
          <p:spPr>
            <a:xfrm>
              <a:off x="9575467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BAFD6425-217B-B54F-95A6-A639B86531CE}"/>
                </a:ext>
              </a:extLst>
            </p:cNvPr>
            <p:cNvSpPr/>
            <p:nvPr/>
          </p:nvSpPr>
          <p:spPr>
            <a:xfrm>
              <a:off x="8503556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48EF2730-127D-8E4E-8E05-16FB32547693}"/>
                </a:ext>
              </a:extLst>
            </p:cNvPr>
            <p:cNvSpPr/>
            <p:nvPr/>
          </p:nvSpPr>
          <p:spPr>
            <a:xfrm>
              <a:off x="8861071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0D6B8124-FEB3-D543-ABE6-07B394BA0802}"/>
                </a:ext>
              </a:extLst>
            </p:cNvPr>
            <p:cNvSpPr/>
            <p:nvPr/>
          </p:nvSpPr>
          <p:spPr>
            <a:xfrm>
              <a:off x="9217245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5A379C4C-6B02-1D4C-A011-C74DB1F9E92B}"/>
                </a:ext>
              </a:extLst>
            </p:cNvPr>
            <p:cNvSpPr/>
            <p:nvPr/>
          </p:nvSpPr>
          <p:spPr>
            <a:xfrm>
              <a:off x="9574760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B379B26B-5044-D948-A362-3C9A72B0208D}"/>
                </a:ext>
              </a:extLst>
            </p:cNvPr>
            <p:cNvSpPr/>
            <p:nvPr/>
          </p:nvSpPr>
          <p:spPr>
            <a:xfrm>
              <a:off x="8503556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E23F3502-36DB-0441-9F31-A30AC5D3A686}"/>
                </a:ext>
              </a:extLst>
            </p:cNvPr>
            <p:cNvSpPr/>
            <p:nvPr/>
          </p:nvSpPr>
          <p:spPr>
            <a:xfrm>
              <a:off x="8861071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25C926D2-EA1B-8342-93D5-AAF321A11434}"/>
                </a:ext>
              </a:extLst>
            </p:cNvPr>
            <p:cNvSpPr/>
            <p:nvPr/>
          </p:nvSpPr>
          <p:spPr>
            <a:xfrm>
              <a:off x="9217245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22D195F6-3E08-BF49-A1A1-82049AA431B5}"/>
                </a:ext>
              </a:extLst>
            </p:cNvPr>
            <p:cNvSpPr/>
            <p:nvPr/>
          </p:nvSpPr>
          <p:spPr>
            <a:xfrm>
              <a:off x="9574760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E43AA9D9-8928-0245-A75D-A73A66568D0C}"/>
                </a:ext>
              </a:extLst>
            </p:cNvPr>
            <p:cNvSpPr/>
            <p:nvPr/>
          </p:nvSpPr>
          <p:spPr>
            <a:xfrm>
              <a:off x="8507513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4DFC358A-695E-044E-8A3E-E3ADF290C715}"/>
                </a:ext>
              </a:extLst>
            </p:cNvPr>
            <p:cNvSpPr/>
            <p:nvPr/>
          </p:nvSpPr>
          <p:spPr>
            <a:xfrm>
              <a:off x="8865028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91B96887-9F3D-1743-B984-A68731E15D4D}"/>
                </a:ext>
              </a:extLst>
            </p:cNvPr>
            <p:cNvSpPr/>
            <p:nvPr/>
          </p:nvSpPr>
          <p:spPr>
            <a:xfrm>
              <a:off x="9221202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1" name="Rectangle 400">
              <a:extLst>
                <a:ext uri="{FF2B5EF4-FFF2-40B4-BE49-F238E27FC236}">
                  <a16:creationId xmlns:a16="http://schemas.microsoft.com/office/drawing/2014/main" id="{DA2ED2D5-194F-8E40-BDA8-FF527F962857}"/>
                </a:ext>
              </a:extLst>
            </p:cNvPr>
            <p:cNvSpPr/>
            <p:nvPr/>
          </p:nvSpPr>
          <p:spPr>
            <a:xfrm>
              <a:off x="9578717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3" name="Rectangle 402">
              <a:extLst>
                <a:ext uri="{FF2B5EF4-FFF2-40B4-BE49-F238E27FC236}">
                  <a16:creationId xmlns:a16="http://schemas.microsoft.com/office/drawing/2014/main" id="{AEFE5787-21EA-4444-8CDE-4CAA64DFA5D4}"/>
                </a:ext>
              </a:extLst>
            </p:cNvPr>
            <p:cNvSpPr/>
            <p:nvPr/>
          </p:nvSpPr>
          <p:spPr>
            <a:xfrm>
              <a:off x="8507513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7A7D87F3-8830-844D-AE95-893B1EDAC213}"/>
                </a:ext>
              </a:extLst>
            </p:cNvPr>
            <p:cNvSpPr/>
            <p:nvPr/>
          </p:nvSpPr>
          <p:spPr>
            <a:xfrm>
              <a:off x="8865028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5" name="Rectangle 404">
              <a:extLst>
                <a:ext uri="{FF2B5EF4-FFF2-40B4-BE49-F238E27FC236}">
                  <a16:creationId xmlns:a16="http://schemas.microsoft.com/office/drawing/2014/main" id="{8A244C7C-2260-234A-B09A-6489CF6C96D9}"/>
                </a:ext>
              </a:extLst>
            </p:cNvPr>
            <p:cNvSpPr/>
            <p:nvPr/>
          </p:nvSpPr>
          <p:spPr>
            <a:xfrm>
              <a:off x="9221202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6" name="Rectangle 405">
              <a:extLst>
                <a:ext uri="{FF2B5EF4-FFF2-40B4-BE49-F238E27FC236}">
                  <a16:creationId xmlns:a16="http://schemas.microsoft.com/office/drawing/2014/main" id="{A2C29914-55A2-C54A-B8F2-43BAEECB0A17}"/>
                </a:ext>
              </a:extLst>
            </p:cNvPr>
            <p:cNvSpPr/>
            <p:nvPr/>
          </p:nvSpPr>
          <p:spPr>
            <a:xfrm>
              <a:off x="9578717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7" name="Rectangle 406">
              <a:extLst>
                <a:ext uri="{FF2B5EF4-FFF2-40B4-BE49-F238E27FC236}">
                  <a16:creationId xmlns:a16="http://schemas.microsoft.com/office/drawing/2014/main" id="{A73FBDE3-5DC2-0149-AC89-1DCABFC020A2}"/>
                </a:ext>
              </a:extLst>
            </p:cNvPr>
            <p:cNvSpPr/>
            <p:nvPr/>
          </p:nvSpPr>
          <p:spPr>
            <a:xfrm>
              <a:off x="8497399" y="553741"/>
              <a:ext cx="1443471" cy="701590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</p:grpSp>
      <p:sp>
        <p:nvSpPr>
          <p:cNvPr id="120" name="Right Brace 119">
            <a:extLst>
              <a:ext uri="{FF2B5EF4-FFF2-40B4-BE49-F238E27FC236}">
                <a16:creationId xmlns:a16="http://schemas.microsoft.com/office/drawing/2014/main" id="{CFF30EE1-FD9A-B04E-BF0D-A12D3E04DB84}"/>
              </a:ext>
            </a:extLst>
          </p:cNvPr>
          <p:cNvSpPr/>
          <p:nvPr/>
        </p:nvSpPr>
        <p:spPr>
          <a:xfrm>
            <a:off x="10740893" y="71331"/>
            <a:ext cx="238540" cy="553622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Right Brace 407">
            <a:extLst>
              <a:ext uri="{FF2B5EF4-FFF2-40B4-BE49-F238E27FC236}">
                <a16:creationId xmlns:a16="http://schemas.microsoft.com/office/drawing/2014/main" id="{3057A3DF-CD06-154B-A2B5-741EE28354CE}"/>
              </a:ext>
            </a:extLst>
          </p:cNvPr>
          <p:cNvSpPr/>
          <p:nvPr/>
        </p:nvSpPr>
        <p:spPr>
          <a:xfrm>
            <a:off x="10740893" y="5663115"/>
            <a:ext cx="238540" cy="141688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ight Brace 408">
            <a:extLst>
              <a:ext uri="{FF2B5EF4-FFF2-40B4-BE49-F238E27FC236}">
                <a16:creationId xmlns:a16="http://schemas.microsoft.com/office/drawing/2014/main" id="{504FCC1E-37B4-964F-B589-4B346F1EFD4D}"/>
              </a:ext>
            </a:extLst>
          </p:cNvPr>
          <p:cNvSpPr/>
          <p:nvPr/>
        </p:nvSpPr>
        <p:spPr>
          <a:xfrm rot="5400000">
            <a:off x="9687491" y="6599287"/>
            <a:ext cx="238540" cy="141688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2CC6B66-6F9F-324E-A19F-BC36DD73F7A2}"/>
              </a:ext>
            </a:extLst>
          </p:cNvPr>
          <p:cNvSpPr txBox="1"/>
          <p:nvPr/>
        </p:nvSpPr>
        <p:spPr>
          <a:xfrm>
            <a:off x="9251705" y="-36599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0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2875C7E-566D-D043-B7ED-CF6E6098CF8B}"/>
              </a:ext>
            </a:extLst>
          </p:cNvPr>
          <p:cNvSpPr txBox="1"/>
          <p:nvPr/>
        </p:nvSpPr>
        <p:spPr>
          <a:xfrm>
            <a:off x="9449932" y="7427001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4-bits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88DC1EB-99A0-6840-801D-E686778058DC}"/>
              </a:ext>
            </a:extLst>
          </p:cNvPr>
          <p:cNvSpPr txBox="1"/>
          <p:nvPr/>
        </p:nvSpPr>
        <p:spPr>
          <a:xfrm rot="16200000">
            <a:off x="10236800" y="6067362"/>
            <a:ext cx="2150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STATUS CHARACTERS</a:t>
            </a:r>
          </a:p>
          <a:p>
            <a:pPr algn="ctr"/>
            <a:r>
              <a:rPr lang="en-US" dirty="0"/>
              <a:t>0 THROUGH 3</a:t>
            </a:r>
          </a:p>
        </p:txBody>
      </p:sp>
      <p:sp>
        <p:nvSpPr>
          <p:cNvPr id="410" name="TextBox 409">
            <a:extLst>
              <a:ext uri="{FF2B5EF4-FFF2-40B4-BE49-F238E27FC236}">
                <a16:creationId xmlns:a16="http://schemas.microsoft.com/office/drawing/2014/main" id="{1FC1AF04-DB17-F441-96CC-174856F66671}"/>
              </a:ext>
            </a:extLst>
          </p:cNvPr>
          <p:cNvSpPr txBox="1"/>
          <p:nvPr/>
        </p:nvSpPr>
        <p:spPr>
          <a:xfrm rot="16200000">
            <a:off x="9826735" y="2573925"/>
            <a:ext cx="295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MAIN MEMORY CHARACTERS</a:t>
            </a:r>
          </a:p>
          <a:p>
            <a:pPr algn="ctr"/>
            <a:r>
              <a:rPr lang="en-US" dirty="0"/>
              <a:t>0 THROUGH 15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96AB89F7-2EB8-2243-A7DE-8BFA96F60700}"/>
              </a:ext>
            </a:extLst>
          </p:cNvPr>
          <p:cNvSpPr txBox="1"/>
          <p:nvPr/>
        </p:nvSpPr>
        <p:spPr>
          <a:xfrm>
            <a:off x="7554144" y="94357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MEMORY CHARACTER 0</a:t>
            </a:r>
          </a:p>
        </p:txBody>
      </p:sp>
      <p:sp>
        <p:nvSpPr>
          <p:cNvPr id="411" name="TextBox 410">
            <a:extLst>
              <a:ext uri="{FF2B5EF4-FFF2-40B4-BE49-F238E27FC236}">
                <a16:creationId xmlns:a16="http://schemas.microsoft.com/office/drawing/2014/main" id="{ED1AA8DF-CAB3-B540-B099-86309E0DCD4E}"/>
              </a:ext>
            </a:extLst>
          </p:cNvPr>
          <p:cNvSpPr txBox="1"/>
          <p:nvPr/>
        </p:nvSpPr>
        <p:spPr>
          <a:xfrm>
            <a:off x="7493409" y="5410140"/>
            <a:ext cx="16005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MEMORY CHARACTER 15</a:t>
            </a:r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5D4DB35-7E56-0548-9860-0EB1D99A82C1}"/>
              </a:ext>
            </a:extLst>
          </p:cNvPr>
          <p:cNvCxnSpPr>
            <a:cxnSpLocks/>
            <a:stCxn id="127" idx="2"/>
            <a:endCxn id="411" idx="0"/>
          </p:cNvCxnSpPr>
          <p:nvPr/>
        </p:nvCxnSpPr>
        <p:spPr>
          <a:xfrm flipH="1">
            <a:off x="8293678" y="355967"/>
            <a:ext cx="15781" cy="5054173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2" name="TextBox 411">
            <a:extLst>
              <a:ext uri="{FF2B5EF4-FFF2-40B4-BE49-F238E27FC236}">
                <a16:creationId xmlns:a16="http://schemas.microsoft.com/office/drawing/2014/main" id="{E32171E6-F6BC-0749-A30E-051775E37F35}"/>
              </a:ext>
            </a:extLst>
          </p:cNvPr>
          <p:cNvSpPr txBox="1"/>
          <p:nvPr/>
        </p:nvSpPr>
        <p:spPr>
          <a:xfrm>
            <a:off x="7538363" y="5740396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STATUS CHARACTER 0</a:t>
            </a:r>
          </a:p>
        </p:txBody>
      </p:sp>
      <p:cxnSp>
        <p:nvCxnSpPr>
          <p:cNvPr id="413" name="Straight Connector 412">
            <a:extLst>
              <a:ext uri="{FF2B5EF4-FFF2-40B4-BE49-F238E27FC236}">
                <a16:creationId xmlns:a16="http://schemas.microsoft.com/office/drawing/2014/main" id="{6B4ED115-E999-DB4F-A933-69D99C75BCFD}"/>
              </a:ext>
            </a:extLst>
          </p:cNvPr>
          <p:cNvCxnSpPr>
            <a:cxnSpLocks/>
            <a:stCxn id="414" idx="0"/>
            <a:endCxn id="412" idx="2"/>
          </p:cNvCxnSpPr>
          <p:nvPr/>
        </p:nvCxnSpPr>
        <p:spPr>
          <a:xfrm flipV="1">
            <a:off x="8292488" y="6002006"/>
            <a:ext cx="1190" cy="776609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9EA9EF7C-C53B-C548-A940-62AA8F47052C}"/>
              </a:ext>
            </a:extLst>
          </p:cNvPr>
          <p:cNvSpPr txBox="1"/>
          <p:nvPr/>
        </p:nvSpPr>
        <p:spPr>
          <a:xfrm>
            <a:off x="7537173" y="6778615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STATUS CHARACTER 3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71F0BDA-8C6C-194D-95F7-F225EABB108D}"/>
              </a:ext>
            </a:extLst>
          </p:cNvPr>
          <p:cNvSpPr txBox="1"/>
          <p:nvPr/>
        </p:nvSpPr>
        <p:spPr>
          <a:xfrm>
            <a:off x="7967007" y="-909460"/>
            <a:ext cx="2548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ONE OF THE 4 REGISTERS</a:t>
            </a:r>
          </a:p>
          <a:p>
            <a:pPr algn="ctr"/>
            <a:r>
              <a:rPr lang="en-US" dirty="0"/>
              <a:t>IN THE RAM ARRAY</a:t>
            </a: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5E26F259-C488-2F4F-8D7D-B21AC266D4C5}"/>
              </a:ext>
            </a:extLst>
          </p:cNvPr>
          <p:cNvGrpSpPr/>
          <p:nvPr/>
        </p:nvGrpSpPr>
        <p:grpSpPr>
          <a:xfrm>
            <a:off x="-106001" y="-1944274"/>
            <a:ext cx="6063124" cy="1431329"/>
            <a:chOff x="-106001" y="-1944274"/>
            <a:chExt cx="6063124" cy="1431329"/>
          </a:xfrm>
        </p:grpSpPr>
        <p:cxnSp>
          <p:nvCxnSpPr>
            <p:cNvPr id="416" name="Straight Arrow Connector 415">
              <a:extLst>
                <a:ext uri="{FF2B5EF4-FFF2-40B4-BE49-F238E27FC236}">
                  <a16:creationId xmlns:a16="http://schemas.microsoft.com/office/drawing/2014/main" id="{D0F674C3-0327-9642-8F9F-0A649DFF4BF2}"/>
                </a:ext>
              </a:extLst>
            </p:cNvPr>
            <p:cNvCxnSpPr>
              <a:cxnSpLocks/>
            </p:cNvCxnSpPr>
            <p:nvPr/>
          </p:nvCxnSpPr>
          <p:spPr>
            <a:xfrm>
              <a:off x="-67479" y="-1564610"/>
              <a:ext cx="5861857" cy="137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AC4B7738-5F32-F944-9D76-6EB1ACFD2197}"/>
                </a:ext>
              </a:extLst>
            </p:cNvPr>
            <p:cNvSpPr txBox="1"/>
            <p:nvPr/>
          </p:nvSpPr>
          <p:spPr>
            <a:xfrm>
              <a:off x="-106001" y="-1463326"/>
              <a:ext cx="142192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	D</a:t>
              </a:r>
              <a:r>
                <a:rPr lang="en-US" baseline="-25000" dirty="0"/>
                <a:t>2</a:t>
              </a:r>
            </a:p>
            <a:p>
              <a:pPr algn="ctr"/>
              <a:r>
                <a:rPr lang="en-US" dirty="0"/>
                <a:t>Chip #</a:t>
              </a:r>
            </a:p>
            <a:p>
              <a:pPr algn="ctr"/>
              <a:r>
                <a:rPr lang="en-US" dirty="0"/>
                <a:t>(0 through 3)</a:t>
              </a: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1AEF1054-5A1B-934B-B714-90A87F5EC098}"/>
                </a:ext>
              </a:extLst>
            </p:cNvPr>
            <p:cNvSpPr txBox="1"/>
            <p:nvPr/>
          </p:nvSpPr>
          <p:spPr>
            <a:xfrm>
              <a:off x="1334198" y="-1463326"/>
              <a:ext cx="142192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	D</a:t>
              </a:r>
              <a:r>
                <a:rPr lang="en-US" baseline="-25000" dirty="0"/>
                <a:t>0</a:t>
              </a:r>
            </a:p>
            <a:p>
              <a:pPr algn="ctr"/>
              <a:r>
                <a:rPr lang="en-US" dirty="0"/>
                <a:t>Register #</a:t>
              </a:r>
            </a:p>
            <a:p>
              <a:pPr algn="ctr"/>
              <a:r>
                <a:rPr lang="en-US" dirty="0"/>
                <a:t>(0 through 3)</a:t>
              </a: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66AC8D67-F375-5146-9313-6DE250E22155}"/>
                </a:ext>
              </a:extLst>
            </p:cNvPr>
            <p:cNvSpPr txBox="1"/>
            <p:nvPr/>
          </p:nvSpPr>
          <p:spPr>
            <a:xfrm>
              <a:off x="2742782" y="-1436275"/>
              <a:ext cx="321434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	D</a:t>
              </a:r>
              <a:r>
                <a:rPr lang="en-US" baseline="-25000" dirty="0"/>
                <a:t>2</a:t>
              </a:r>
              <a:r>
                <a:rPr lang="en-US" dirty="0"/>
                <a:t>	D</a:t>
              </a:r>
              <a:r>
                <a:rPr lang="en-US" baseline="-25000" dirty="0"/>
                <a:t>1</a:t>
              </a:r>
              <a:r>
                <a:rPr lang="en-US" dirty="0"/>
                <a:t>	D</a:t>
              </a:r>
              <a:r>
                <a:rPr lang="en-US" baseline="-25000" dirty="0"/>
                <a:t>0</a:t>
              </a:r>
            </a:p>
            <a:p>
              <a:pPr algn="ctr"/>
              <a:r>
                <a:rPr lang="en-US" dirty="0"/>
                <a:t>Main Memory Character  #</a:t>
              </a:r>
            </a:p>
            <a:p>
              <a:pPr algn="ctr"/>
              <a:r>
                <a:rPr lang="en-US" dirty="0"/>
                <a:t>(0 through 15)</a:t>
              </a:r>
            </a:p>
          </p:txBody>
        </p:sp>
        <p:cxnSp>
          <p:nvCxnSpPr>
            <p:cNvPr id="420" name="Straight Arrow Connector 419">
              <a:extLst>
                <a:ext uri="{FF2B5EF4-FFF2-40B4-BE49-F238E27FC236}">
                  <a16:creationId xmlns:a16="http://schemas.microsoft.com/office/drawing/2014/main" id="{3B9092EF-65C6-8E4D-B84B-4AF5C22B22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6866" y="-1911927"/>
              <a:ext cx="0" cy="137028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237704B6-D569-8645-9239-84731CDC105D}"/>
                </a:ext>
              </a:extLst>
            </p:cNvPr>
            <p:cNvSpPr txBox="1"/>
            <p:nvPr/>
          </p:nvSpPr>
          <p:spPr>
            <a:xfrm>
              <a:off x="1133901" y="-1944274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61FED13F-A669-214A-AF11-C73499417F65}"/>
                </a:ext>
              </a:extLst>
            </p:cNvPr>
            <p:cNvSpPr txBox="1"/>
            <p:nvPr/>
          </p:nvSpPr>
          <p:spPr>
            <a:xfrm>
              <a:off x="4126113" y="-1901290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B7A68919-23EA-3440-9C2E-F1C6A8237659}"/>
                </a:ext>
              </a:extLst>
            </p:cNvPr>
            <p:cNvSpPr/>
            <p:nvPr/>
          </p:nvSpPr>
          <p:spPr>
            <a:xfrm>
              <a:off x="-56907" y="-1577436"/>
              <a:ext cx="1317671" cy="756542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>
              <a:extLst>
                <a:ext uri="{FF2B5EF4-FFF2-40B4-BE49-F238E27FC236}">
                  <a16:creationId xmlns:a16="http://schemas.microsoft.com/office/drawing/2014/main" id="{A739F163-867A-8B45-9AC1-AB4FB434C7F6}"/>
                </a:ext>
              </a:extLst>
            </p:cNvPr>
            <p:cNvSpPr/>
            <p:nvPr/>
          </p:nvSpPr>
          <p:spPr>
            <a:xfrm>
              <a:off x="1404522" y="-1551991"/>
              <a:ext cx="1317671" cy="731097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>
              <a:extLst>
                <a:ext uri="{FF2B5EF4-FFF2-40B4-BE49-F238E27FC236}">
                  <a16:creationId xmlns:a16="http://schemas.microsoft.com/office/drawing/2014/main" id="{040F1199-4F00-CD42-9484-9E179B4A885E}"/>
                </a:ext>
              </a:extLst>
            </p:cNvPr>
            <p:cNvSpPr/>
            <p:nvPr/>
          </p:nvSpPr>
          <p:spPr>
            <a:xfrm>
              <a:off x="2787991" y="-1510850"/>
              <a:ext cx="3006387" cy="689956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8758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E26F637-1F72-8047-95F8-7CA7127BC863}"/>
              </a:ext>
            </a:extLst>
          </p:cNvPr>
          <p:cNvGrpSpPr/>
          <p:nvPr/>
        </p:nvGrpSpPr>
        <p:grpSpPr>
          <a:xfrm>
            <a:off x="365861" y="529239"/>
            <a:ext cx="3947071" cy="2849138"/>
            <a:chOff x="1509538" y="956970"/>
            <a:chExt cx="3947071" cy="2849138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26F60EC6-3E27-D348-8A7B-5D1AABB546E4}"/>
                </a:ext>
              </a:extLst>
            </p:cNvPr>
            <p:cNvSpPr/>
            <p:nvPr/>
          </p:nvSpPr>
          <p:spPr>
            <a:xfrm>
              <a:off x="3119176" y="167700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4</a:t>
              </a:r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804079BF-E24F-004F-8A18-962AD20F8205}"/>
                </a:ext>
              </a:extLst>
            </p:cNvPr>
            <p:cNvSpPr/>
            <p:nvPr/>
          </p:nvSpPr>
          <p:spPr>
            <a:xfrm>
              <a:off x="3476691" y="167700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5</a:t>
              </a:r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B77F33C4-D1F2-F249-8330-B17D07BC1E0A}"/>
                </a:ext>
              </a:extLst>
            </p:cNvPr>
            <p:cNvSpPr/>
            <p:nvPr/>
          </p:nvSpPr>
          <p:spPr>
            <a:xfrm>
              <a:off x="3119176" y="202554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6</a:t>
              </a:r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5CD3F444-C70C-8444-AFDD-0E1558EFAFF6}"/>
                </a:ext>
              </a:extLst>
            </p:cNvPr>
            <p:cNvSpPr/>
            <p:nvPr/>
          </p:nvSpPr>
          <p:spPr>
            <a:xfrm>
              <a:off x="3476691" y="202554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7</a:t>
              </a:r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BE7D93D4-DAF9-4D42-9735-C8064306673F}"/>
                </a:ext>
              </a:extLst>
            </p:cNvPr>
            <p:cNvSpPr/>
            <p:nvPr/>
          </p:nvSpPr>
          <p:spPr>
            <a:xfrm>
              <a:off x="3118469" y="237369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8</a:t>
              </a: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A15138B8-BE22-B647-A2A4-ADC333AAC4AE}"/>
                </a:ext>
              </a:extLst>
            </p:cNvPr>
            <p:cNvSpPr/>
            <p:nvPr/>
          </p:nvSpPr>
          <p:spPr>
            <a:xfrm>
              <a:off x="3475984" y="237369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9</a:t>
              </a:r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7BC63A0F-1CBC-B243-8E2E-EBA38A6C2E03}"/>
                </a:ext>
              </a:extLst>
            </p:cNvPr>
            <p:cNvSpPr/>
            <p:nvPr/>
          </p:nvSpPr>
          <p:spPr>
            <a:xfrm>
              <a:off x="3118469" y="272222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10</a:t>
              </a:r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C04836B1-7311-6B43-B88A-7D2C65E4AF9B}"/>
                </a:ext>
              </a:extLst>
            </p:cNvPr>
            <p:cNvSpPr/>
            <p:nvPr/>
          </p:nvSpPr>
          <p:spPr>
            <a:xfrm>
              <a:off x="3475984" y="272222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11</a:t>
              </a:r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2F5ACB65-CBDD-3549-8073-E97A58C6139B}"/>
                </a:ext>
              </a:extLst>
            </p:cNvPr>
            <p:cNvSpPr/>
            <p:nvPr/>
          </p:nvSpPr>
          <p:spPr>
            <a:xfrm>
              <a:off x="3116116" y="306582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12</a:t>
              </a: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DC778843-BC73-F54B-879D-D2D45E0AF80E}"/>
                </a:ext>
              </a:extLst>
            </p:cNvPr>
            <p:cNvSpPr/>
            <p:nvPr/>
          </p:nvSpPr>
          <p:spPr>
            <a:xfrm>
              <a:off x="3473631" y="306582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13</a:t>
              </a:r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D8E936AE-394F-F341-9752-5E56FF34A187}"/>
                </a:ext>
              </a:extLst>
            </p:cNvPr>
            <p:cNvSpPr/>
            <p:nvPr/>
          </p:nvSpPr>
          <p:spPr>
            <a:xfrm>
              <a:off x="3116116" y="341435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14</a:t>
              </a:r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1963DB2F-6776-D148-9EAD-CCA71925F339}"/>
                </a:ext>
              </a:extLst>
            </p:cNvPr>
            <p:cNvSpPr/>
            <p:nvPr/>
          </p:nvSpPr>
          <p:spPr>
            <a:xfrm>
              <a:off x="3473631" y="341435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15</a:t>
              </a:r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9DFE5E48-EBD5-ED4B-9710-A97618E42CA2}"/>
                </a:ext>
              </a:extLst>
            </p:cNvPr>
            <p:cNvSpPr/>
            <p:nvPr/>
          </p:nvSpPr>
          <p:spPr>
            <a:xfrm>
              <a:off x="3119366" y="97676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0</a:t>
              </a:r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22EB618B-B532-0747-8DF0-71856A35EB67}"/>
                </a:ext>
              </a:extLst>
            </p:cNvPr>
            <p:cNvSpPr/>
            <p:nvPr/>
          </p:nvSpPr>
          <p:spPr>
            <a:xfrm>
              <a:off x="3476881" y="97676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</a:t>
              </a:r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4C653C07-D45F-EE49-92AC-001BA811A63E}"/>
                </a:ext>
              </a:extLst>
            </p:cNvPr>
            <p:cNvSpPr/>
            <p:nvPr/>
          </p:nvSpPr>
          <p:spPr>
            <a:xfrm>
              <a:off x="3119366" y="132530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2</a:t>
              </a:r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134A4F74-D19A-0540-9C78-8A0471895CB3}"/>
                </a:ext>
              </a:extLst>
            </p:cNvPr>
            <p:cNvSpPr/>
            <p:nvPr/>
          </p:nvSpPr>
          <p:spPr>
            <a:xfrm>
              <a:off x="3476881" y="132530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3</a:t>
              </a:r>
            </a:p>
          </p:txBody>
        </p:sp>
        <p:sp>
          <p:nvSpPr>
            <p:cNvPr id="407" name="Rectangle 406">
              <a:extLst>
                <a:ext uri="{FF2B5EF4-FFF2-40B4-BE49-F238E27FC236}">
                  <a16:creationId xmlns:a16="http://schemas.microsoft.com/office/drawing/2014/main" id="{A73FBDE3-5DC2-0149-AC89-1DCABFC020A2}"/>
                </a:ext>
              </a:extLst>
            </p:cNvPr>
            <p:cNvSpPr/>
            <p:nvPr/>
          </p:nvSpPr>
          <p:spPr>
            <a:xfrm>
              <a:off x="3106560" y="956970"/>
              <a:ext cx="717240" cy="281095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2D68FEB-7780-7D46-A18E-2CF6C621A437}"/>
                </a:ext>
              </a:extLst>
            </p:cNvPr>
            <p:cNvSpPr txBox="1"/>
            <p:nvPr/>
          </p:nvSpPr>
          <p:spPr>
            <a:xfrm>
              <a:off x="1524234" y="962714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0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8CBC458F-94D9-9247-AFEF-47E75B2EB030}"/>
                </a:ext>
              </a:extLst>
            </p:cNvPr>
            <p:cNvCxnSpPr>
              <a:cxnSpLocks/>
              <a:stCxn id="3" idx="3"/>
            </p:cNvCxnSpPr>
            <p:nvPr/>
          </p:nvCxnSpPr>
          <p:spPr>
            <a:xfrm>
              <a:off x="2634346" y="1147380"/>
              <a:ext cx="47498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6" name="TextBox 225">
              <a:extLst>
                <a:ext uri="{FF2B5EF4-FFF2-40B4-BE49-F238E27FC236}">
                  <a16:creationId xmlns:a16="http://schemas.microsoft.com/office/drawing/2014/main" id="{FAD71FA3-D066-944E-B44F-37273F2427A6}"/>
                </a:ext>
              </a:extLst>
            </p:cNvPr>
            <p:cNvSpPr txBox="1"/>
            <p:nvPr/>
          </p:nvSpPr>
          <p:spPr>
            <a:xfrm>
              <a:off x="1517585" y="1323851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2</a:t>
              </a:r>
            </a:p>
          </p:txBody>
        </p:sp>
        <p:cxnSp>
          <p:nvCxnSpPr>
            <p:cNvPr id="227" name="Straight Arrow Connector 226">
              <a:extLst>
                <a:ext uri="{FF2B5EF4-FFF2-40B4-BE49-F238E27FC236}">
                  <a16:creationId xmlns:a16="http://schemas.microsoft.com/office/drawing/2014/main" id="{7BAD2FF5-4310-5743-9F61-AD3B6EB512A4}"/>
                </a:ext>
              </a:extLst>
            </p:cNvPr>
            <p:cNvCxnSpPr>
              <a:stCxn id="226" idx="3"/>
            </p:cNvCxnSpPr>
            <p:nvPr/>
          </p:nvCxnSpPr>
          <p:spPr>
            <a:xfrm>
              <a:off x="2627697" y="1508517"/>
              <a:ext cx="47498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A179107F-FEEC-1246-92D3-0A657C03ACC0}"/>
                </a:ext>
              </a:extLst>
            </p:cNvPr>
            <p:cNvSpPr txBox="1"/>
            <p:nvPr/>
          </p:nvSpPr>
          <p:spPr>
            <a:xfrm>
              <a:off x="1516187" y="1670835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4</a:t>
              </a:r>
            </a:p>
          </p:txBody>
        </p:sp>
        <p:cxnSp>
          <p:nvCxnSpPr>
            <p:cNvPr id="230" name="Straight Arrow Connector 229">
              <a:extLst>
                <a:ext uri="{FF2B5EF4-FFF2-40B4-BE49-F238E27FC236}">
                  <a16:creationId xmlns:a16="http://schemas.microsoft.com/office/drawing/2014/main" id="{2AF3A10C-BF49-A84C-BA20-63A92B844721}"/>
                </a:ext>
              </a:extLst>
            </p:cNvPr>
            <p:cNvCxnSpPr>
              <a:stCxn id="229" idx="3"/>
            </p:cNvCxnSpPr>
            <p:nvPr/>
          </p:nvCxnSpPr>
          <p:spPr>
            <a:xfrm>
              <a:off x="2626299" y="1855501"/>
              <a:ext cx="47498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id="{048EBA4C-E32E-604D-88DF-85661A13DBB6}"/>
                </a:ext>
              </a:extLst>
            </p:cNvPr>
            <p:cNvSpPr txBox="1"/>
            <p:nvPr/>
          </p:nvSpPr>
          <p:spPr>
            <a:xfrm>
              <a:off x="1509538" y="2031972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6</a:t>
              </a:r>
            </a:p>
          </p:txBody>
        </p: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3FB9CDD7-28BA-F04A-B1B9-763FD852FEBE}"/>
                </a:ext>
              </a:extLst>
            </p:cNvPr>
            <p:cNvCxnSpPr>
              <a:stCxn id="231" idx="3"/>
            </p:cNvCxnSpPr>
            <p:nvPr/>
          </p:nvCxnSpPr>
          <p:spPr>
            <a:xfrm>
              <a:off x="2619650" y="2216638"/>
              <a:ext cx="47498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1" name="TextBox 240">
              <a:extLst>
                <a:ext uri="{FF2B5EF4-FFF2-40B4-BE49-F238E27FC236}">
                  <a16:creationId xmlns:a16="http://schemas.microsoft.com/office/drawing/2014/main" id="{BDD64360-B28A-C344-A725-69333E512375}"/>
                </a:ext>
              </a:extLst>
            </p:cNvPr>
            <p:cNvSpPr txBox="1"/>
            <p:nvPr/>
          </p:nvSpPr>
          <p:spPr>
            <a:xfrm>
              <a:off x="1539900" y="2367518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8</a:t>
              </a: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42EBA674-2FC3-D348-9073-C3BBAFE498CB}"/>
                </a:ext>
              </a:extLst>
            </p:cNvPr>
            <p:cNvCxnSpPr>
              <a:stCxn id="241" idx="3"/>
            </p:cNvCxnSpPr>
            <p:nvPr/>
          </p:nvCxnSpPr>
          <p:spPr>
            <a:xfrm>
              <a:off x="2650012" y="2552184"/>
              <a:ext cx="47498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CAB4B93C-A261-3244-B217-3D62029D9460}"/>
                </a:ext>
              </a:extLst>
            </p:cNvPr>
            <p:cNvSpPr txBox="1"/>
            <p:nvPr/>
          </p:nvSpPr>
          <p:spPr>
            <a:xfrm>
              <a:off x="1533251" y="2728655"/>
              <a:ext cx="12271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10</a:t>
              </a:r>
            </a:p>
          </p:txBody>
        </p:sp>
        <p:cxnSp>
          <p:nvCxnSpPr>
            <p:cNvPr id="244" name="Straight Arrow Connector 243">
              <a:extLst>
                <a:ext uri="{FF2B5EF4-FFF2-40B4-BE49-F238E27FC236}">
                  <a16:creationId xmlns:a16="http://schemas.microsoft.com/office/drawing/2014/main" id="{1BA4A5D7-FE95-7243-A5C5-BFC83B22A648}"/>
                </a:ext>
              </a:extLst>
            </p:cNvPr>
            <p:cNvCxnSpPr>
              <a:stCxn id="243" idx="3"/>
            </p:cNvCxnSpPr>
            <p:nvPr/>
          </p:nvCxnSpPr>
          <p:spPr>
            <a:xfrm>
              <a:off x="2760382" y="2913321"/>
              <a:ext cx="35796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62974E2F-EE92-FB4D-B141-5374B580CAB5}"/>
                </a:ext>
              </a:extLst>
            </p:cNvPr>
            <p:cNvSpPr txBox="1"/>
            <p:nvPr/>
          </p:nvSpPr>
          <p:spPr>
            <a:xfrm>
              <a:off x="1531853" y="3075639"/>
              <a:ext cx="12271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12</a:t>
              </a:r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204ECCD4-B43F-3743-9A30-0AD4513659A7}"/>
                </a:ext>
              </a:extLst>
            </p:cNvPr>
            <p:cNvCxnSpPr>
              <a:stCxn id="245" idx="3"/>
            </p:cNvCxnSpPr>
            <p:nvPr/>
          </p:nvCxnSpPr>
          <p:spPr>
            <a:xfrm>
              <a:off x="2758984" y="3260305"/>
              <a:ext cx="35796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50C97791-DC83-724A-93A6-B4241726025A}"/>
                </a:ext>
              </a:extLst>
            </p:cNvPr>
            <p:cNvSpPr txBox="1"/>
            <p:nvPr/>
          </p:nvSpPr>
          <p:spPr>
            <a:xfrm>
              <a:off x="1525204" y="3436776"/>
              <a:ext cx="12271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14</a:t>
              </a:r>
            </a:p>
          </p:txBody>
        </p: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5334D83B-99D4-3B4C-B340-F0485D64CE49}"/>
                </a:ext>
              </a:extLst>
            </p:cNvPr>
            <p:cNvCxnSpPr>
              <a:stCxn id="249" idx="3"/>
            </p:cNvCxnSpPr>
            <p:nvPr/>
          </p:nvCxnSpPr>
          <p:spPr>
            <a:xfrm>
              <a:off x="2752335" y="3621442"/>
              <a:ext cx="35796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Arrow Connector 254">
              <a:extLst>
                <a:ext uri="{FF2B5EF4-FFF2-40B4-BE49-F238E27FC236}">
                  <a16:creationId xmlns:a16="http://schemas.microsoft.com/office/drawing/2014/main" id="{BD7E3D73-4750-C04C-AEBF-26114A199AAF}"/>
                </a:ext>
              </a:extLst>
            </p:cNvPr>
            <p:cNvCxnSpPr/>
            <p:nvPr/>
          </p:nvCxnSpPr>
          <p:spPr>
            <a:xfrm>
              <a:off x="3829289" y="1147380"/>
              <a:ext cx="474984" cy="0"/>
            </a:xfrm>
            <a:prstGeom prst="straightConnector1">
              <a:avLst/>
            </a:prstGeom>
            <a:ln w="28575">
              <a:headEnd type="triangl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2" name="Straight Arrow Connector 261">
              <a:extLst>
                <a:ext uri="{FF2B5EF4-FFF2-40B4-BE49-F238E27FC236}">
                  <a16:creationId xmlns:a16="http://schemas.microsoft.com/office/drawing/2014/main" id="{59F5080E-80D4-B045-AE8C-95ACC0DE9D70}"/>
                </a:ext>
              </a:extLst>
            </p:cNvPr>
            <p:cNvCxnSpPr/>
            <p:nvPr/>
          </p:nvCxnSpPr>
          <p:spPr>
            <a:xfrm>
              <a:off x="3822640" y="1508517"/>
              <a:ext cx="474984" cy="0"/>
            </a:xfrm>
            <a:prstGeom prst="straightConnector1">
              <a:avLst/>
            </a:prstGeom>
            <a:ln w="28575">
              <a:headEnd type="triangl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9" name="Straight Arrow Connector 268">
              <a:extLst>
                <a:ext uri="{FF2B5EF4-FFF2-40B4-BE49-F238E27FC236}">
                  <a16:creationId xmlns:a16="http://schemas.microsoft.com/office/drawing/2014/main" id="{580ADE72-B791-4E41-A453-6CA9743E3015}"/>
                </a:ext>
              </a:extLst>
            </p:cNvPr>
            <p:cNvCxnSpPr/>
            <p:nvPr/>
          </p:nvCxnSpPr>
          <p:spPr>
            <a:xfrm>
              <a:off x="3821242" y="1855501"/>
              <a:ext cx="474984" cy="0"/>
            </a:xfrm>
            <a:prstGeom prst="straightConnector1">
              <a:avLst/>
            </a:prstGeom>
            <a:ln w="28575">
              <a:headEnd type="triangl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1" name="Straight Arrow Connector 270">
              <a:extLst>
                <a:ext uri="{FF2B5EF4-FFF2-40B4-BE49-F238E27FC236}">
                  <a16:creationId xmlns:a16="http://schemas.microsoft.com/office/drawing/2014/main" id="{49C1E257-CD8B-6E4A-A552-9746280AFD0C}"/>
                </a:ext>
              </a:extLst>
            </p:cNvPr>
            <p:cNvCxnSpPr/>
            <p:nvPr/>
          </p:nvCxnSpPr>
          <p:spPr>
            <a:xfrm>
              <a:off x="3814593" y="2216638"/>
              <a:ext cx="474984" cy="0"/>
            </a:xfrm>
            <a:prstGeom prst="straightConnector1">
              <a:avLst/>
            </a:prstGeom>
            <a:ln w="28575">
              <a:headEnd type="triangl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2" name="Straight Arrow Connector 271">
              <a:extLst>
                <a:ext uri="{FF2B5EF4-FFF2-40B4-BE49-F238E27FC236}">
                  <a16:creationId xmlns:a16="http://schemas.microsoft.com/office/drawing/2014/main" id="{6554732B-51BF-CA45-97EC-7F95461B5472}"/>
                </a:ext>
              </a:extLst>
            </p:cNvPr>
            <p:cNvCxnSpPr/>
            <p:nvPr/>
          </p:nvCxnSpPr>
          <p:spPr>
            <a:xfrm>
              <a:off x="3844955" y="2552184"/>
              <a:ext cx="474984" cy="0"/>
            </a:xfrm>
            <a:prstGeom prst="straightConnector1">
              <a:avLst/>
            </a:prstGeom>
            <a:ln w="28575">
              <a:headEnd type="triangl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3" name="Straight Arrow Connector 272">
              <a:extLst>
                <a:ext uri="{FF2B5EF4-FFF2-40B4-BE49-F238E27FC236}">
                  <a16:creationId xmlns:a16="http://schemas.microsoft.com/office/drawing/2014/main" id="{FE65D1AF-65A7-E349-A35E-36908524D5B3}"/>
                </a:ext>
              </a:extLst>
            </p:cNvPr>
            <p:cNvCxnSpPr/>
            <p:nvPr/>
          </p:nvCxnSpPr>
          <p:spPr>
            <a:xfrm>
              <a:off x="3838306" y="2913321"/>
              <a:ext cx="474984" cy="0"/>
            </a:xfrm>
            <a:prstGeom prst="straightConnector1">
              <a:avLst/>
            </a:prstGeom>
            <a:ln w="28575">
              <a:headEnd type="triangl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4" name="Straight Arrow Connector 273">
              <a:extLst>
                <a:ext uri="{FF2B5EF4-FFF2-40B4-BE49-F238E27FC236}">
                  <a16:creationId xmlns:a16="http://schemas.microsoft.com/office/drawing/2014/main" id="{064BFBE8-4B71-694C-B988-32A3F11F793A}"/>
                </a:ext>
              </a:extLst>
            </p:cNvPr>
            <p:cNvCxnSpPr/>
            <p:nvPr/>
          </p:nvCxnSpPr>
          <p:spPr>
            <a:xfrm>
              <a:off x="3836908" y="3260305"/>
              <a:ext cx="474984" cy="0"/>
            </a:xfrm>
            <a:prstGeom prst="straightConnector1">
              <a:avLst/>
            </a:prstGeom>
            <a:ln w="28575">
              <a:headEnd type="triangl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3203EBF7-F5BE-3143-B4B2-773C983712F8}"/>
                </a:ext>
              </a:extLst>
            </p:cNvPr>
            <p:cNvCxnSpPr/>
            <p:nvPr/>
          </p:nvCxnSpPr>
          <p:spPr>
            <a:xfrm>
              <a:off x="3830259" y="3621442"/>
              <a:ext cx="474984" cy="0"/>
            </a:xfrm>
            <a:prstGeom prst="straightConnector1">
              <a:avLst/>
            </a:prstGeom>
            <a:ln w="28575">
              <a:headEnd type="triangle"/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85" name="TextBox 284">
              <a:extLst>
                <a:ext uri="{FF2B5EF4-FFF2-40B4-BE49-F238E27FC236}">
                  <a16:creationId xmlns:a16="http://schemas.microsoft.com/office/drawing/2014/main" id="{372FECD3-1E60-5341-A989-4DC279DEC2F7}"/>
                </a:ext>
              </a:extLst>
            </p:cNvPr>
            <p:cNvSpPr txBox="1"/>
            <p:nvPr/>
          </p:nvSpPr>
          <p:spPr>
            <a:xfrm>
              <a:off x="4220461" y="962714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1</a:t>
              </a:r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8F6C1000-6DC5-D448-99EB-F9062D163563}"/>
                </a:ext>
              </a:extLst>
            </p:cNvPr>
            <p:cNvSpPr txBox="1"/>
            <p:nvPr/>
          </p:nvSpPr>
          <p:spPr>
            <a:xfrm>
              <a:off x="4213812" y="1323851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3</a:t>
              </a:r>
            </a:p>
          </p:txBody>
        </p: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DE59CA07-197F-1E4A-A9BD-39AD84FB4EE7}"/>
                </a:ext>
              </a:extLst>
            </p:cNvPr>
            <p:cNvSpPr txBox="1"/>
            <p:nvPr/>
          </p:nvSpPr>
          <p:spPr>
            <a:xfrm>
              <a:off x="4212414" y="1670835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5</a:t>
              </a:r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96BD9B9C-B876-0846-A672-8AEE1BE15118}"/>
                </a:ext>
              </a:extLst>
            </p:cNvPr>
            <p:cNvSpPr txBox="1"/>
            <p:nvPr/>
          </p:nvSpPr>
          <p:spPr>
            <a:xfrm>
              <a:off x="4205765" y="2031972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7</a:t>
              </a:r>
            </a:p>
          </p:txBody>
        </p:sp>
        <p:sp>
          <p:nvSpPr>
            <p:cNvPr id="300" name="TextBox 299">
              <a:extLst>
                <a:ext uri="{FF2B5EF4-FFF2-40B4-BE49-F238E27FC236}">
                  <a16:creationId xmlns:a16="http://schemas.microsoft.com/office/drawing/2014/main" id="{F65D786B-13F6-0545-827F-0404056F5627}"/>
                </a:ext>
              </a:extLst>
            </p:cNvPr>
            <p:cNvSpPr txBox="1"/>
            <p:nvPr/>
          </p:nvSpPr>
          <p:spPr>
            <a:xfrm>
              <a:off x="4236127" y="2367518"/>
              <a:ext cx="11101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9</a:t>
              </a:r>
            </a:p>
          </p:txBody>
        </p:sp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BC03085E-0ECA-E642-B908-485B2D3209A7}"/>
                </a:ext>
              </a:extLst>
            </p:cNvPr>
            <p:cNvSpPr txBox="1"/>
            <p:nvPr/>
          </p:nvSpPr>
          <p:spPr>
            <a:xfrm>
              <a:off x="4229478" y="2728655"/>
              <a:ext cx="12271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11</a:t>
              </a:r>
            </a:p>
          </p:txBody>
        </p:sp>
        <p:sp>
          <p:nvSpPr>
            <p:cNvPr id="305" name="TextBox 304">
              <a:extLst>
                <a:ext uri="{FF2B5EF4-FFF2-40B4-BE49-F238E27FC236}">
                  <a16:creationId xmlns:a16="http://schemas.microsoft.com/office/drawing/2014/main" id="{E74CE340-D2A9-2447-9ECC-81750DD35E47}"/>
                </a:ext>
              </a:extLst>
            </p:cNvPr>
            <p:cNvSpPr txBox="1"/>
            <p:nvPr/>
          </p:nvSpPr>
          <p:spPr>
            <a:xfrm>
              <a:off x="4228080" y="3075639"/>
              <a:ext cx="12271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13</a:t>
              </a:r>
            </a:p>
          </p:txBody>
        </p:sp>
        <p:sp>
          <p:nvSpPr>
            <p:cNvPr id="320" name="TextBox 319">
              <a:extLst>
                <a:ext uri="{FF2B5EF4-FFF2-40B4-BE49-F238E27FC236}">
                  <a16:creationId xmlns:a16="http://schemas.microsoft.com/office/drawing/2014/main" id="{E23DC5DF-65CD-E549-8362-9A492759BC9B}"/>
                </a:ext>
              </a:extLst>
            </p:cNvPr>
            <p:cNvSpPr txBox="1"/>
            <p:nvPr/>
          </p:nvSpPr>
          <p:spPr>
            <a:xfrm>
              <a:off x="4221431" y="3436776"/>
              <a:ext cx="12271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15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4653421-DAFE-3546-BEAF-80B22988AF88}"/>
              </a:ext>
            </a:extLst>
          </p:cNvPr>
          <p:cNvGrpSpPr/>
          <p:nvPr/>
        </p:nvGrpSpPr>
        <p:grpSpPr>
          <a:xfrm>
            <a:off x="401975" y="3546595"/>
            <a:ext cx="3420117" cy="2849138"/>
            <a:chOff x="6517502" y="924193"/>
            <a:chExt cx="3420117" cy="2849138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98EA0613-BBA9-FB45-8F3E-F5DF571C55F1}"/>
                </a:ext>
              </a:extLst>
            </p:cNvPr>
            <p:cNvSpPr/>
            <p:nvPr/>
          </p:nvSpPr>
          <p:spPr>
            <a:xfrm>
              <a:off x="9226346" y="16442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4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BF79623-735C-7E41-95F1-3528342D8B0A}"/>
                </a:ext>
              </a:extLst>
            </p:cNvPr>
            <p:cNvSpPr/>
            <p:nvPr/>
          </p:nvSpPr>
          <p:spPr>
            <a:xfrm>
              <a:off x="9583861" y="16442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5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963039BF-9D4F-CA46-9711-5938B9BC41CE}"/>
                </a:ext>
              </a:extLst>
            </p:cNvPr>
            <p:cNvSpPr/>
            <p:nvPr/>
          </p:nvSpPr>
          <p:spPr>
            <a:xfrm>
              <a:off x="9226346" y="19927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6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E4B3FC8-A89F-8E49-818F-A894586820CD}"/>
                </a:ext>
              </a:extLst>
            </p:cNvPr>
            <p:cNvSpPr/>
            <p:nvPr/>
          </p:nvSpPr>
          <p:spPr>
            <a:xfrm>
              <a:off x="9583861" y="19927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7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AFEF93B-60C1-FD4B-9CB3-70AEC6D68358}"/>
                </a:ext>
              </a:extLst>
            </p:cNvPr>
            <p:cNvSpPr/>
            <p:nvPr/>
          </p:nvSpPr>
          <p:spPr>
            <a:xfrm>
              <a:off x="9225639" y="234091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8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2D52247-6067-CF42-8313-EDE98BD7E71E}"/>
                </a:ext>
              </a:extLst>
            </p:cNvPr>
            <p:cNvSpPr/>
            <p:nvPr/>
          </p:nvSpPr>
          <p:spPr>
            <a:xfrm>
              <a:off x="9583154" y="234091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9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7AE04C6C-19F2-EE42-9EA0-A86F1DDDA909}"/>
                </a:ext>
              </a:extLst>
            </p:cNvPr>
            <p:cNvSpPr/>
            <p:nvPr/>
          </p:nvSpPr>
          <p:spPr>
            <a:xfrm>
              <a:off x="9225639" y="268945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10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BFA5BAED-2F29-5A44-89A3-B6709A5C9C13}"/>
                </a:ext>
              </a:extLst>
            </p:cNvPr>
            <p:cNvSpPr/>
            <p:nvPr/>
          </p:nvSpPr>
          <p:spPr>
            <a:xfrm>
              <a:off x="9583154" y="268945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11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F0D2F29-2E38-7747-A747-191C11C5A6BC}"/>
                </a:ext>
              </a:extLst>
            </p:cNvPr>
            <p:cNvSpPr/>
            <p:nvPr/>
          </p:nvSpPr>
          <p:spPr>
            <a:xfrm>
              <a:off x="9223286" y="303304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12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7106AD6-27C6-DE44-9B9B-CF13BB8770D6}"/>
                </a:ext>
              </a:extLst>
            </p:cNvPr>
            <p:cNvSpPr/>
            <p:nvPr/>
          </p:nvSpPr>
          <p:spPr>
            <a:xfrm>
              <a:off x="9580801" y="303304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13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0DD4128-0EB2-884E-AD2B-A3339FADFF3A}"/>
                </a:ext>
              </a:extLst>
            </p:cNvPr>
            <p:cNvSpPr/>
            <p:nvPr/>
          </p:nvSpPr>
          <p:spPr>
            <a:xfrm>
              <a:off x="9223286" y="33815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14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25AE8CE-E1B4-5B4F-AF8E-4003A7D3FC75}"/>
                </a:ext>
              </a:extLst>
            </p:cNvPr>
            <p:cNvSpPr/>
            <p:nvPr/>
          </p:nvSpPr>
          <p:spPr>
            <a:xfrm>
              <a:off x="9580801" y="33815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15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B6A7EE6-C22F-424F-B8B4-4E1024E51526}"/>
                </a:ext>
              </a:extLst>
            </p:cNvPr>
            <p:cNvSpPr/>
            <p:nvPr/>
          </p:nvSpPr>
          <p:spPr>
            <a:xfrm>
              <a:off x="9226536" y="94399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0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B2558F0-EEFB-EC45-9534-F20B82313422}"/>
                </a:ext>
              </a:extLst>
            </p:cNvPr>
            <p:cNvSpPr/>
            <p:nvPr/>
          </p:nvSpPr>
          <p:spPr>
            <a:xfrm>
              <a:off x="9584051" y="94399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1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923545F2-749C-2A4B-AEAD-BFE85B2122DB}"/>
                </a:ext>
              </a:extLst>
            </p:cNvPr>
            <p:cNvSpPr/>
            <p:nvPr/>
          </p:nvSpPr>
          <p:spPr>
            <a:xfrm>
              <a:off x="9226536" y="129252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2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5AA6335-88BA-B04D-AEA5-DA1D74B5CCFF}"/>
                </a:ext>
              </a:extLst>
            </p:cNvPr>
            <p:cNvSpPr/>
            <p:nvPr/>
          </p:nvSpPr>
          <p:spPr>
            <a:xfrm>
              <a:off x="9584051" y="129252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</a:rPr>
                <a:t>3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68ACE92C-4C80-F442-9366-044BDAD3835C}"/>
                </a:ext>
              </a:extLst>
            </p:cNvPr>
            <p:cNvSpPr/>
            <p:nvPr/>
          </p:nvSpPr>
          <p:spPr>
            <a:xfrm>
              <a:off x="9213730" y="924193"/>
              <a:ext cx="717240" cy="2810956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ACD88D0-B814-F541-8331-BB562AF85F58}"/>
                </a:ext>
              </a:extLst>
            </p:cNvPr>
            <p:cNvSpPr txBox="1"/>
            <p:nvPr/>
          </p:nvSpPr>
          <p:spPr>
            <a:xfrm>
              <a:off x="6517503" y="929937"/>
              <a:ext cx="2180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Register Pair  0 or 0P</a:t>
              </a: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9EE5DC84-31B9-1443-9B78-01D130FF3E36}"/>
                </a:ext>
              </a:extLst>
            </p:cNvPr>
            <p:cNvCxnSpPr>
              <a:cxnSpLocks/>
              <a:stCxn id="68" idx="3"/>
            </p:cNvCxnSpPr>
            <p:nvPr/>
          </p:nvCxnSpPr>
          <p:spPr>
            <a:xfrm>
              <a:off x="8698292" y="1114603"/>
              <a:ext cx="518212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1B9A231-AA29-5547-B0B0-148D6552672F}"/>
                </a:ext>
              </a:extLst>
            </p:cNvPr>
            <p:cNvSpPr txBox="1"/>
            <p:nvPr/>
          </p:nvSpPr>
          <p:spPr>
            <a:xfrm>
              <a:off x="6517502" y="1291074"/>
              <a:ext cx="2180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Register Pair  2 or 1P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8C0D78A4-CAA9-B246-BC05-743CFCA2B525}"/>
                </a:ext>
              </a:extLst>
            </p:cNvPr>
            <p:cNvCxnSpPr>
              <a:cxnSpLocks/>
              <a:stCxn id="70" idx="3"/>
            </p:cNvCxnSpPr>
            <p:nvPr/>
          </p:nvCxnSpPr>
          <p:spPr>
            <a:xfrm>
              <a:off x="8698291" y="1475740"/>
              <a:ext cx="51156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51CA864C-8479-A34B-9384-F62C4C00DE2C}"/>
                </a:ext>
              </a:extLst>
            </p:cNvPr>
            <p:cNvSpPr txBox="1"/>
            <p:nvPr/>
          </p:nvSpPr>
          <p:spPr>
            <a:xfrm>
              <a:off x="6517502" y="1638058"/>
              <a:ext cx="2180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Register Pair  4 or 2P</a:t>
              </a: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2C13675B-F188-934C-AB76-E0473C95575F}"/>
                </a:ext>
              </a:extLst>
            </p:cNvPr>
            <p:cNvCxnSpPr>
              <a:cxnSpLocks/>
              <a:stCxn id="72" idx="3"/>
            </p:cNvCxnSpPr>
            <p:nvPr/>
          </p:nvCxnSpPr>
          <p:spPr>
            <a:xfrm>
              <a:off x="8698291" y="1822724"/>
              <a:ext cx="510162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481BACC6-8384-7146-90E9-0067577C213E}"/>
                </a:ext>
              </a:extLst>
            </p:cNvPr>
            <p:cNvSpPr txBox="1"/>
            <p:nvPr/>
          </p:nvSpPr>
          <p:spPr>
            <a:xfrm>
              <a:off x="6517502" y="1999195"/>
              <a:ext cx="2180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Register Pair  6 or 3P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5126A740-C975-D34A-BF11-6405A2201DB2}"/>
                </a:ext>
              </a:extLst>
            </p:cNvPr>
            <p:cNvCxnSpPr>
              <a:cxnSpLocks/>
              <a:stCxn id="74" idx="3"/>
            </p:cNvCxnSpPr>
            <p:nvPr/>
          </p:nvCxnSpPr>
          <p:spPr>
            <a:xfrm>
              <a:off x="8698291" y="2183861"/>
              <a:ext cx="503513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883E364-8F4C-8D45-9EF2-4CEFC7DF36CE}"/>
                </a:ext>
              </a:extLst>
            </p:cNvPr>
            <p:cNvSpPr txBox="1"/>
            <p:nvPr/>
          </p:nvSpPr>
          <p:spPr>
            <a:xfrm>
              <a:off x="6517502" y="2334741"/>
              <a:ext cx="21807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Register Pair  8 or 4P</a:t>
              </a:r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41675466-8BF3-184D-9274-D4B4146336EC}"/>
                </a:ext>
              </a:extLst>
            </p:cNvPr>
            <p:cNvCxnSpPr>
              <a:cxnSpLocks/>
              <a:stCxn id="76" idx="3"/>
            </p:cNvCxnSpPr>
            <p:nvPr/>
          </p:nvCxnSpPr>
          <p:spPr>
            <a:xfrm>
              <a:off x="8698291" y="2519407"/>
              <a:ext cx="533875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549938B4-BDC2-3F4F-9433-DE2B1D98DD2C}"/>
                </a:ext>
              </a:extLst>
            </p:cNvPr>
            <p:cNvSpPr txBox="1"/>
            <p:nvPr/>
          </p:nvSpPr>
          <p:spPr>
            <a:xfrm>
              <a:off x="6517503" y="2695878"/>
              <a:ext cx="2180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Pair 10 or 5P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C22424F8-0526-3245-BB4E-8B8311362562}"/>
                </a:ext>
              </a:extLst>
            </p:cNvPr>
            <p:cNvCxnSpPr>
              <a:stCxn id="78" idx="3"/>
            </p:cNvCxnSpPr>
            <p:nvPr/>
          </p:nvCxnSpPr>
          <p:spPr>
            <a:xfrm>
              <a:off x="8698293" y="2880544"/>
              <a:ext cx="527224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5704696B-91EA-E74F-9DF9-EF6C2D50E723}"/>
                </a:ext>
              </a:extLst>
            </p:cNvPr>
            <p:cNvSpPr txBox="1"/>
            <p:nvPr/>
          </p:nvSpPr>
          <p:spPr>
            <a:xfrm>
              <a:off x="6517503" y="3042862"/>
              <a:ext cx="2180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Pair 11 or 6P</a:t>
              </a:r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4EDC7309-1402-A84C-B0EF-126FF130ED99}"/>
                </a:ext>
              </a:extLst>
            </p:cNvPr>
            <p:cNvCxnSpPr>
              <a:stCxn id="80" idx="3"/>
            </p:cNvCxnSpPr>
            <p:nvPr/>
          </p:nvCxnSpPr>
          <p:spPr>
            <a:xfrm>
              <a:off x="8698293" y="3227528"/>
              <a:ext cx="525826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B2A8A01D-1838-6244-A0E9-849C6204D6DB}"/>
                </a:ext>
              </a:extLst>
            </p:cNvPr>
            <p:cNvSpPr txBox="1"/>
            <p:nvPr/>
          </p:nvSpPr>
          <p:spPr>
            <a:xfrm>
              <a:off x="6517503" y="3403999"/>
              <a:ext cx="2180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Register Pair 12 or 7P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3E7C21D6-9AF1-B544-8E55-36F158ECCA39}"/>
                </a:ext>
              </a:extLst>
            </p:cNvPr>
            <p:cNvCxnSpPr>
              <a:stCxn id="82" idx="3"/>
            </p:cNvCxnSpPr>
            <p:nvPr/>
          </p:nvCxnSpPr>
          <p:spPr>
            <a:xfrm>
              <a:off x="8698293" y="3588665"/>
              <a:ext cx="51917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C61ED380-01C7-E948-8406-B8983B1CF174}"/>
              </a:ext>
            </a:extLst>
          </p:cNvPr>
          <p:cNvSpPr txBox="1"/>
          <p:nvPr/>
        </p:nvSpPr>
        <p:spPr>
          <a:xfrm>
            <a:off x="1344647" y="-62382"/>
            <a:ext cx="1997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 Registers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F7F54511-F4A6-594C-9FF0-CBC364F53F17}"/>
              </a:ext>
            </a:extLst>
          </p:cNvPr>
          <p:cNvSpPr txBox="1"/>
          <p:nvPr/>
        </p:nvSpPr>
        <p:spPr>
          <a:xfrm>
            <a:off x="1076175" y="6549856"/>
            <a:ext cx="1436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Pairs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AF69F02-24F6-8F4F-9D17-2D0518E6E8C3}"/>
              </a:ext>
            </a:extLst>
          </p:cNvPr>
          <p:cNvSpPr txBox="1"/>
          <p:nvPr/>
        </p:nvSpPr>
        <p:spPr>
          <a:xfrm>
            <a:off x="5267066" y="669739"/>
            <a:ext cx="941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Decimal</a:t>
            </a:r>
          </a:p>
          <a:p>
            <a:pPr algn="ctr"/>
            <a:r>
              <a:rPr lang="en-US" dirty="0"/>
              <a:t>Address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84257A54-3DCE-2C48-9286-18E4F6013CA7}"/>
              </a:ext>
            </a:extLst>
          </p:cNvPr>
          <p:cNvSpPr txBox="1"/>
          <p:nvPr/>
        </p:nvSpPr>
        <p:spPr>
          <a:xfrm>
            <a:off x="6398074" y="669739"/>
            <a:ext cx="1382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Hexadecimal</a:t>
            </a:r>
          </a:p>
          <a:p>
            <a:pPr algn="ctr"/>
            <a:r>
              <a:rPr lang="en-US" dirty="0"/>
              <a:t>Address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F9FF116-3EA9-CA42-86C3-1B2D3474569C}"/>
              </a:ext>
            </a:extLst>
          </p:cNvPr>
          <p:cNvSpPr txBox="1"/>
          <p:nvPr/>
        </p:nvSpPr>
        <p:spPr>
          <a:xfrm>
            <a:off x="5431923" y="1309382"/>
            <a:ext cx="652743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0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255</a:t>
            </a:r>
          </a:p>
          <a:p>
            <a:pPr algn="ctr"/>
            <a:r>
              <a:rPr lang="en-US" dirty="0"/>
              <a:t>256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511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3840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4095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B983522-BF2C-7041-A1EF-6706B0C2786D}"/>
              </a:ext>
            </a:extLst>
          </p:cNvPr>
          <p:cNvSpPr txBox="1"/>
          <p:nvPr/>
        </p:nvSpPr>
        <p:spPr>
          <a:xfrm>
            <a:off x="6858380" y="1309382"/>
            <a:ext cx="535724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0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FF</a:t>
            </a:r>
          </a:p>
          <a:p>
            <a:pPr algn="ctr"/>
            <a:r>
              <a:rPr lang="en-US" dirty="0"/>
              <a:t>100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1FF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F00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FFF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D514DB8-2051-C243-A061-EB3B82D5517A}"/>
              </a:ext>
            </a:extLst>
          </p:cNvPr>
          <p:cNvCxnSpPr>
            <a:cxnSpLocks/>
          </p:cNvCxnSpPr>
          <p:nvPr/>
        </p:nvCxnSpPr>
        <p:spPr>
          <a:xfrm>
            <a:off x="5759323" y="1661085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785626BF-C019-EE45-AEC8-65427A2976C1}"/>
              </a:ext>
            </a:extLst>
          </p:cNvPr>
          <p:cNvCxnSpPr>
            <a:cxnSpLocks/>
          </p:cNvCxnSpPr>
          <p:nvPr/>
        </p:nvCxnSpPr>
        <p:spPr>
          <a:xfrm>
            <a:off x="5758029" y="2769920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E3926329-6A87-7D4D-8A28-C76206869468}"/>
              </a:ext>
            </a:extLst>
          </p:cNvPr>
          <p:cNvCxnSpPr>
            <a:cxnSpLocks/>
          </p:cNvCxnSpPr>
          <p:nvPr/>
        </p:nvCxnSpPr>
        <p:spPr>
          <a:xfrm>
            <a:off x="5758029" y="3541468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35642627-2A43-D344-9B32-E5A0B598A700}"/>
              </a:ext>
            </a:extLst>
          </p:cNvPr>
          <p:cNvCxnSpPr>
            <a:cxnSpLocks/>
          </p:cNvCxnSpPr>
          <p:nvPr/>
        </p:nvCxnSpPr>
        <p:spPr>
          <a:xfrm>
            <a:off x="5758029" y="5225953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3180A69C-15BC-3E4D-A9F9-C6B662FDF32B}"/>
              </a:ext>
            </a:extLst>
          </p:cNvPr>
          <p:cNvCxnSpPr>
            <a:cxnSpLocks/>
          </p:cNvCxnSpPr>
          <p:nvPr/>
        </p:nvCxnSpPr>
        <p:spPr>
          <a:xfrm>
            <a:off x="7131232" y="1661085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3D230021-36D0-7540-87C9-24AD00A687BF}"/>
              </a:ext>
            </a:extLst>
          </p:cNvPr>
          <p:cNvCxnSpPr>
            <a:cxnSpLocks/>
          </p:cNvCxnSpPr>
          <p:nvPr/>
        </p:nvCxnSpPr>
        <p:spPr>
          <a:xfrm>
            <a:off x="7129938" y="2769920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0C5E5107-D290-A549-90D3-5458A74B61E6}"/>
              </a:ext>
            </a:extLst>
          </p:cNvPr>
          <p:cNvCxnSpPr>
            <a:cxnSpLocks/>
          </p:cNvCxnSpPr>
          <p:nvPr/>
        </p:nvCxnSpPr>
        <p:spPr>
          <a:xfrm>
            <a:off x="7129938" y="3541468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4A913F20-93F1-304C-BBB6-F275E9C85F94}"/>
              </a:ext>
            </a:extLst>
          </p:cNvPr>
          <p:cNvCxnSpPr>
            <a:cxnSpLocks/>
          </p:cNvCxnSpPr>
          <p:nvPr/>
        </p:nvCxnSpPr>
        <p:spPr>
          <a:xfrm>
            <a:off x="7129938" y="5225953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607860F3-D136-AD49-BA3E-E247155E573F}"/>
              </a:ext>
            </a:extLst>
          </p:cNvPr>
          <p:cNvCxnSpPr>
            <a:cxnSpLocks/>
          </p:cNvCxnSpPr>
          <p:nvPr/>
        </p:nvCxnSpPr>
        <p:spPr>
          <a:xfrm>
            <a:off x="7129938" y="4028056"/>
            <a:ext cx="0" cy="51989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423D728D-0331-3E4A-BB30-38C7ECA18588}"/>
              </a:ext>
            </a:extLst>
          </p:cNvPr>
          <p:cNvCxnSpPr>
            <a:cxnSpLocks/>
          </p:cNvCxnSpPr>
          <p:nvPr/>
        </p:nvCxnSpPr>
        <p:spPr>
          <a:xfrm>
            <a:off x="5758029" y="4028056"/>
            <a:ext cx="0" cy="51989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42C02D7B-F138-994F-A862-A92D514AAAC5}"/>
              </a:ext>
            </a:extLst>
          </p:cNvPr>
          <p:cNvCxnSpPr>
            <a:cxnSpLocks/>
          </p:cNvCxnSpPr>
          <p:nvPr/>
        </p:nvCxnSpPr>
        <p:spPr>
          <a:xfrm>
            <a:off x="5758029" y="4495113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87B4F6F7-1BD4-DE4D-A87E-9ED9E064EAA8}"/>
              </a:ext>
            </a:extLst>
          </p:cNvPr>
          <p:cNvCxnSpPr>
            <a:cxnSpLocks/>
          </p:cNvCxnSpPr>
          <p:nvPr/>
        </p:nvCxnSpPr>
        <p:spPr>
          <a:xfrm>
            <a:off x="7129938" y="4505623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Rectangle 128">
            <a:extLst>
              <a:ext uri="{FF2B5EF4-FFF2-40B4-BE49-F238E27FC236}">
                <a16:creationId xmlns:a16="http://schemas.microsoft.com/office/drawing/2014/main" id="{14126D75-3702-E64E-857C-F25E57A37CAD}"/>
              </a:ext>
            </a:extLst>
          </p:cNvPr>
          <p:cNvSpPr/>
          <p:nvPr/>
        </p:nvSpPr>
        <p:spPr>
          <a:xfrm>
            <a:off x="8165601" y="1372041"/>
            <a:ext cx="2284629" cy="103578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5086B9D1-9E30-C940-B35B-DCBC77C37894}"/>
              </a:ext>
            </a:extLst>
          </p:cNvPr>
          <p:cNvSpPr/>
          <p:nvPr/>
        </p:nvSpPr>
        <p:spPr>
          <a:xfrm>
            <a:off x="8165600" y="2403476"/>
            <a:ext cx="2284629" cy="103578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147CC023-1840-3C4B-AC94-1362F1240DC9}"/>
              </a:ext>
            </a:extLst>
          </p:cNvPr>
          <p:cNvSpPr/>
          <p:nvPr/>
        </p:nvSpPr>
        <p:spPr>
          <a:xfrm>
            <a:off x="8165599" y="4938833"/>
            <a:ext cx="2284629" cy="103578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n>
                <a:solidFill>
                  <a:schemeClr val="tx1"/>
                </a:solidFill>
              </a:ln>
            </a:endParaRP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79D3C850-AF6B-D94D-8B03-63F494EDDE59}"/>
              </a:ext>
            </a:extLst>
          </p:cNvPr>
          <p:cNvCxnSpPr>
            <a:cxnSpLocks/>
          </p:cNvCxnSpPr>
          <p:nvPr/>
        </p:nvCxnSpPr>
        <p:spPr>
          <a:xfrm>
            <a:off x="8175466" y="3524375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2AED0D10-070C-6049-A907-0EF9BE036B23}"/>
              </a:ext>
            </a:extLst>
          </p:cNvPr>
          <p:cNvCxnSpPr>
            <a:cxnSpLocks/>
          </p:cNvCxnSpPr>
          <p:nvPr/>
        </p:nvCxnSpPr>
        <p:spPr>
          <a:xfrm>
            <a:off x="8175466" y="4010963"/>
            <a:ext cx="0" cy="51989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79D0FB7F-5471-9B44-BE17-F52450FAD103}"/>
              </a:ext>
            </a:extLst>
          </p:cNvPr>
          <p:cNvCxnSpPr>
            <a:cxnSpLocks/>
          </p:cNvCxnSpPr>
          <p:nvPr/>
        </p:nvCxnSpPr>
        <p:spPr>
          <a:xfrm>
            <a:off x="8175466" y="4488530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350382A-40FB-454A-908D-7F22FA07A787}"/>
              </a:ext>
            </a:extLst>
          </p:cNvPr>
          <p:cNvCxnSpPr>
            <a:cxnSpLocks/>
          </p:cNvCxnSpPr>
          <p:nvPr/>
        </p:nvCxnSpPr>
        <p:spPr>
          <a:xfrm>
            <a:off x="10441682" y="3508156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2C5CB165-3794-D044-AB9C-E0743585A0A7}"/>
              </a:ext>
            </a:extLst>
          </p:cNvPr>
          <p:cNvCxnSpPr>
            <a:cxnSpLocks/>
          </p:cNvCxnSpPr>
          <p:nvPr/>
        </p:nvCxnSpPr>
        <p:spPr>
          <a:xfrm>
            <a:off x="10441682" y="3994744"/>
            <a:ext cx="0" cy="519899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D5FC02D6-F15B-4641-BA07-7021203362BF}"/>
              </a:ext>
            </a:extLst>
          </p:cNvPr>
          <p:cNvCxnSpPr>
            <a:cxnSpLocks/>
          </p:cNvCxnSpPr>
          <p:nvPr/>
        </p:nvCxnSpPr>
        <p:spPr>
          <a:xfrm>
            <a:off x="10441682" y="4472311"/>
            <a:ext cx="0" cy="519899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ight Brace 25">
            <a:extLst>
              <a:ext uri="{FF2B5EF4-FFF2-40B4-BE49-F238E27FC236}">
                <a16:creationId xmlns:a16="http://schemas.microsoft.com/office/drawing/2014/main" id="{98F04083-4966-F541-B45D-E47C77FF60C4}"/>
              </a:ext>
            </a:extLst>
          </p:cNvPr>
          <p:cNvSpPr/>
          <p:nvPr/>
        </p:nvSpPr>
        <p:spPr>
          <a:xfrm>
            <a:off x="10514749" y="1384014"/>
            <a:ext cx="341832" cy="1019462"/>
          </a:xfrm>
          <a:prstGeom prst="rightBrace">
            <a:avLst>
              <a:gd name="adj1" fmla="val 74559"/>
              <a:gd name="adj2" fmla="val 50342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8FF5D7EF-A7C4-414C-80F0-458729504938}"/>
              </a:ext>
            </a:extLst>
          </p:cNvPr>
          <p:cNvSpPr txBox="1"/>
          <p:nvPr/>
        </p:nvSpPr>
        <p:spPr>
          <a:xfrm>
            <a:off x="10821040" y="1705267"/>
            <a:ext cx="801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Page 0</a:t>
            </a:r>
          </a:p>
        </p:txBody>
      </p:sp>
      <p:sp>
        <p:nvSpPr>
          <p:cNvPr id="142" name="Right Brace 141">
            <a:extLst>
              <a:ext uri="{FF2B5EF4-FFF2-40B4-BE49-F238E27FC236}">
                <a16:creationId xmlns:a16="http://schemas.microsoft.com/office/drawing/2014/main" id="{CEF07C52-C93D-9049-8C57-ECD585203D05}"/>
              </a:ext>
            </a:extLst>
          </p:cNvPr>
          <p:cNvSpPr/>
          <p:nvPr/>
        </p:nvSpPr>
        <p:spPr>
          <a:xfrm>
            <a:off x="10518890" y="2403476"/>
            <a:ext cx="341832" cy="1019462"/>
          </a:xfrm>
          <a:prstGeom prst="rightBrace">
            <a:avLst>
              <a:gd name="adj1" fmla="val 74559"/>
              <a:gd name="adj2" fmla="val 50342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9882F164-2814-C146-8801-4136E7E152B0}"/>
              </a:ext>
            </a:extLst>
          </p:cNvPr>
          <p:cNvSpPr txBox="1"/>
          <p:nvPr/>
        </p:nvSpPr>
        <p:spPr>
          <a:xfrm>
            <a:off x="10825181" y="2724729"/>
            <a:ext cx="801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Page 1</a:t>
            </a:r>
          </a:p>
        </p:txBody>
      </p:sp>
      <p:sp>
        <p:nvSpPr>
          <p:cNvPr id="144" name="Right Brace 143">
            <a:extLst>
              <a:ext uri="{FF2B5EF4-FFF2-40B4-BE49-F238E27FC236}">
                <a16:creationId xmlns:a16="http://schemas.microsoft.com/office/drawing/2014/main" id="{7EB6BE1A-FEA5-E447-B2CD-B370711895AE}"/>
              </a:ext>
            </a:extLst>
          </p:cNvPr>
          <p:cNvSpPr/>
          <p:nvPr/>
        </p:nvSpPr>
        <p:spPr>
          <a:xfrm>
            <a:off x="10514749" y="4938645"/>
            <a:ext cx="341832" cy="1019462"/>
          </a:xfrm>
          <a:prstGeom prst="rightBrace">
            <a:avLst>
              <a:gd name="adj1" fmla="val 74559"/>
              <a:gd name="adj2" fmla="val 50342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E21D3B0C-F052-AE40-AA45-28FC96DAE308}"/>
              </a:ext>
            </a:extLst>
          </p:cNvPr>
          <p:cNvSpPr txBox="1"/>
          <p:nvPr/>
        </p:nvSpPr>
        <p:spPr>
          <a:xfrm>
            <a:off x="10762531" y="5259898"/>
            <a:ext cx="992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Page 15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864382B-71D2-7349-A499-2E0F20B06FC9}"/>
              </a:ext>
            </a:extLst>
          </p:cNvPr>
          <p:cNvSpPr txBox="1"/>
          <p:nvPr/>
        </p:nvSpPr>
        <p:spPr>
          <a:xfrm>
            <a:off x="8958298" y="1031287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 Bits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CE8EC02-E165-2247-8AEB-1D47831E03F3}"/>
              </a:ext>
            </a:extLst>
          </p:cNvPr>
          <p:cNvCxnSpPr>
            <a:cxnSpLocks/>
          </p:cNvCxnSpPr>
          <p:nvPr/>
        </p:nvCxnSpPr>
        <p:spPr>
          <a:xfrm>
            <a:off x="9657528" y="1226758"/>
            <a:ext cx="7927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A65F7321-1F54-F04D-8C6C-B264278C8326}"/>
              </a:ext>
            </a:extLst>
          </p:cNvPr>
          <p:cNvCxnSpPr>
            <a:cxnSpLocks/>
          </p:cNvCxnSpPr>
          <p:nvPr/>
        </p:nvCxnSpPr>
        <p:spPr>
          <a:xfrm>
            <a:off x="8175466" y="1223165"/>
            <a:ext cx="792700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81307E10-2C43-E64A-98B5-D4F92828736A}"/>
              </a:ext>
            </a:extLst>
          </p:cNvPr>
          <p:cNvSpPr txBox="1"/>
          <p:nvPr/>
        </p:nvSpPr>
        <p:spPr>
          <a:xfrm>
            <a:off x="10572711" y="-4780"/>
            <a:ext cx="1619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Layout</a:t>
            </a:r>
          </a:p>
        </p:txBody>
      </p:sp>
    </p:spTree>
    <p:extLst>
      <p:ext uri="{BB962C8B-B14F-4D97-AF65-F5344CB8AC3E}">
        <p14:creationId xmlns:p14="http://schemas.microsoft.com/office/powerpoint/2010/main" val="1636735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Elbow Connector 159">
            <a:extLst>
              <a:ext uri="{FF2B5EF4-FFF2-40B4-BE49-F238E27FC236}">
                <a16:creationId xmlns:a16="http://schemas.microsoft.com/office/drawing/2014/main" id="{A5416518-CBD0-EF45-AB8F-4D8BC5BE2831}"/>
              </a:ext>
            </a:extLst>
          </p:cNvPr>
          <p:cNvCxnSpPr>
            <a:cxnSpLocks/>
            <a:stCxn id="2" idx="2"/>
            <a:endCxn id="153" idx="0"/>
          </p:cNvCxnSpPr>
          <p:nvPr/>
        </p:nvCxnSpPr>
        <p:spPr>
          <a:xfrm rot="16200000" flipH="1">
            <a:off x="7465399" y="-249345"/>
            <a:ext cx="853667" cy="3503342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Rectangle 131">
            <a:extLst>
              <a:ext uri="{FF2B5EF4-FFF2-40B4-BE49-F238E27FC236}">
                <a16:creationId xmlns:a16="http://schemas.microsoft.com/office/drawing/2014/main" id="{1C9A5402-C006-EA48-ACBD-C8073C41D853}"/>
              </a:ext>
            </a:extLst>
          </p:cNvPr>
          <p:cNvSpPr/>
          <p:nvPr/>
        </p:nvSpPr>
        <p:spPr>
          <a:xfrm>
            <a:off x="1735785" y="1929160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0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CCA8F867-E449-2049-92F7-8358EFD1EBC1}"/>
              </a:ext>
            </a:extLst>
          </p:cNvPr>
          <p:cNvSpPr/>
          <p:nvPr/>
        </p:nvSpPr>
        <p:spPr>
          <a:xfrm>
            <a:off x="1735785" y="2877729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1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13F326F4-1D24-E046-9C58-4744822BDCEE}"/>
              </a:ext>
            </a:extLst>
          </p:cNvPr>
          <p:cNvSpPr/>
          <p:nvPr/>
        </p:nvSpPr>
        <p:spPr>
          <a:xfrm>
            <a:off x="1735785" y="3826298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2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EA068968-44B3-0C46-A246-CD8216670069}"/>
              </a:ext>
            </a:extLst>
          </p:cNvPr>
          <p:cNvSpPr/>
          <p:nvPr/>
        </p:nvSpPr>
        <p:spPr>
          <a:xfrm>
            <a:off x="1735785" y="4774867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3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CB975840-9C88-C944-BB5D-EF0E687152E4}"/>
              </a:ext>
            </a:extLst>
          </p:cNvPr>
          <p:cNvSpPr/>
          <p:nvPr/>
        </p:nvSpPr>
        <p:spPr>
          <a:xfrm>
            <a:off x="3951161" y="1929160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0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1BCB2585-4030-8B40-A52C-329A4932C529}"/>
              </a:ext>
            </a:extLst>
          </p:cNvPr>
          <p:cNvSpPr/>
          <p:nvPr/>
        </p:nvSpPr>
        <p:spPr>
          <a:xfrm>
            <a:off x="3951161" y="2877729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1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3ACF6A7C-341F-D04F-842C-051D90F38279}"/>
              </a:ext>
            </a:extLst>
          </p:cNvPr>
          <p:cNvSpPr/>
          <p:nvPr/>
        </p:nvSpPr>
        <p:spPr>
          <a:xfrm>
            <a:off x="3951161" y="3826298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2</a:t>
            </a: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2A9C606E-69D7-0D47-BFE4-C1C5637CF361}"/>
              </a:ext>
            </a:extLst>
          </p:cNvPr>
          <p:cNvSpPr/>
          <p:nvPr/>
        </p:nvSpPr>
        <p:spPr>
          <a:xfrm>
            <a:off x="3951161" y="4774867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3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5024A7DF-F090-2842-AE6E-015F18797932}"/>
              </a:ext>
            </a:extLst>
          </p:cNvPr>
          <p:cNvSpPr/>
          <p:nvPr/>
        </p:nvSpPr>
        <p:spPr>
          <a:xfrm>
            <a:off x="8742469" y="1929160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0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E74ADBE1-FBA3-9A4D-8589-04DACB8301B6}"/>
              </a:ext>
            </a:extLst>
          </p:cNvPr>
          <p:cNvSpPr/>
          <p:nvPr/>
        </p:nvSpPr>
        <p:spPr>
          <a:xfrm>
            <a:off x="8742469" y="2877729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1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E8AC4ABA-2A37-4141-9A61-FBD6B9B1DDBC}"/>
              </a:ext>
            </a:extLst>
          </p:cNvPr>
          <p:cNvSpPr/>
          <p:nvPr/>
        </p:nvSpPr>
        <p:spPr>
          <a:xfrm>
            <a:off x="8742469" y="3826298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2</a:t>
            </a: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359BFE48-7BEB-5242-AC4F-C70F3E7BCA91}"/>
              </a:ext>
            </a:extLst>
          </p:cNvPr>
          <p:cNvSpPr/>
          <p:nvPr/>
        </p:nvSpPr>
        <p:spPr>
          <a:xfrm>
            <a:off x="8742469" y="4774867"/>
            <a:ext cx="1802868" cy="55127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 RAM Chip 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69DCD8-48E2-9549-868F-AFE719C9E5F0}"/>
              </a:ext>
            </a:extLst>
          </p:cNvPr>
          <p:cNvSpPr txBox="1"/>
          <p:nvPr/>
        </p:nvSpPr>
        <p:spPr>
          <a:xfrm>
            <a:off x="1735785" y="706161"/>
            <a:ext cx="8809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DCL Instruction selects 1 of 8 Data RAM banks</a:t>
            </a: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820FCFA2-7EC8-ED42-81F6-1549B83A8D98}"/>
              </a:ext>
            </a:extLst>
          </p:cNvPr>
          <p:cNvCxnSpPr>
            <a:cxnSpLocks/>
            <a:stCxn id="2" idx="2"/>
            <a:endCxn id="132" idx="0"/>
          </p:cNvCxnSpPr>
          <p:nvPr/>
        </p:nvCxnSpPr>
        <p:spPr>
          <a:xfrm rot="5400000">
            <a:off x="3962057" y="-249345"/>
            <a:ext cx="853667" cy="3503342"/>
          </a:xfrm>
          <a:prstGeom prst="bentConnector3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Elbow Connector 156">
            <a:extLst>
              <a:ext uri="{FF2B5EF4-FFF2-40B4-BE49-F238E27FC236}">
                <a16:creationId xmlns:a16="http://schemas.microsoft.com/office/drawing/2014/main" id="{9B72C0A0-6F55-3049-91E8-4A8A12D64E71}"/>
              </a:ext>
            </a:extLst>
          </p:cNvPr>
          <p:cNvCxnSpPr>
            <a:cxnSpLocks/>
            <a:stCxn id="2" idx="2"/>
            <a:endCxn id="147" idx="0"/>
          </p:cNvCxnSpPr>
          <p:nvPr/>
        </p:nvCxnSpPr>
        <p:spPr>
          <a:xfrm rot="5400000">
            <a:off x="5069745" y="858343"/>
            <a:ext cx="853667" cy="1287966"/>
          </a:xfrm>
          <a:prstGeom prst="bentConnector3">
            <a:avLst>
              <a:gd name="adj1" fmla="val 5000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Elbow Connector 158">
            <a:extLst>
              <a:ext uri="{FF2B5EF4-FFF2-40B4-BE49-F238E27FC236}">
                <a16:creationId xmlns:a16="http://schemas.microsoft.com/office/drawing/2014/main" id="{9E4DA6FE-D013-8548-A94A-16BE1CE6A253}"/>
              </a:ext>
            </a:extLst>
          </p:cNvPr>
          <p:cNvCxnSpPr>
            <a:cxnSpLocks/>
          </p:cNvCxnSpPr>
          <p:nvPr/>
        </p:nvCxnSpPr>
        <p:spPr>
          <a:xfrm>
            <a:off x="8460166" y="1502326"/>
            <a:ext cx="1183737" cy="422480"/>
          </a:xfrm>
          <a:prstGeom prst="bentConnector3">
            <a:avLst>
              <a:gd name="adj1" fmla="val 100027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Elbow Connector 160">
            <a:extLst>
              <a:ext uri="{FF2B5EF4-FFF2-40B4-BE49-F238E27FC236}">
                <a16:creationId xmlns:a16="http://schemas.microsoft.com/office/drawing/2014/main" id="{58495DF4-CC56-9C4E-9552-E3D06B6D25F0}"/>
              </a:ext>
            </a:extLst>
          </p:cNvPr>
          <p:cNvCxnSpPr>
            <a:cxnSpLocks/>
          </p:cNvCxnSpPr>
          <p:nvPr/>
        </p:nvCxnSpPr>
        <p:spPr>
          <a:xfrm>
            <a:off x="6365966" y="2204795"/>
            <a:ext cx="2094200" cy="15398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Elbow Connector 160">
            <a:extLst>
              <a:ext uri="{FF2B5EF4-FFF2-40B4-BE49-F238E27FC236}">
                <a16:creationId xmlns:a16="http://schemas.microsoft.com/office/drawing/2014/main" id="{3E150FDB-C503-4142-A805-28FD0DAF6DB2}"/>
              </a:ext>
            </a:extLst>
          </p:cNvPr>
          <p:cNvCxnSpPr>
            <a:cxnSpLocks/>
          </p:cNvCxnSpPr>
          <p:nvPr/>
        </p:nvCxnSpPr>
        <p:spPr>
          <a:xfrm>
            <a:off x="6365966" y="3180378"/>
            <a:ext cx="2094200" cy="15398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Elbow Connector 160">
            <a:extLst>
              <a:ext uri="{FF2B5EF4-FFF2-40B4-BE49-F238E27FC236}">
                <a16:creationId xmlns:a16="http://schemas.microsoft.com/office/drawing/2014/main" id="{ECDD06B5-BB2C-BB49-960C-025EF60EA775}"/>
              </a:ext>
            </a:extLst>
          </p:cNvPr>
          <p:cNvCxnSpPr>
            <a:cxnSpLocks/>
          </p:cNvCxnSpPr>
          <p:nvPr/>
        </p:nvCxnSpPr>
        <p:spPr>
          <a:xfrm>
            <a:off x="6365966" y="4086535"/>
            <a:ext cx="2094200" cy="15398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Elbow Connector 160">
            <a:extLst>
              <a:ext uri="{FF2B5EF4-FFF2-40B4-BE49-F238E27FC236}">
                <a16:creationId xmlns:a16="http://schemas.microsoft.com/office/drawing/2014/main" id="{597B8FAC-3464-5345-9E9A-838A928D972C}"/>
              </a:ext>
            </a:extLst>
          </p:cNvPr>
          <p:cNvCxnSpPr>
            <a:cxnSpLocks/>
          </p:cNvCxnSpPr>
          <p:nvPr/>
        </p:nvCxnSpPr>
        <p:spPr>
          <a:xfrm>
            <a:off x="6365966" y="5042803"/>
            <a:ext cx="2094200" cy="15398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56F83EF1-2616-C840-81CE-6E39959D7422}"/>
              </a:ext>
            </a:extLst>
          </p:cNvPr>
          <p:cNvSpPr txBox="1"/>
          <p:nvPr/>
        </p:nvSpPr>
        <p:spPr>
          <a:xfrm>
            <a:off x="1735785" y="5887844"/>
            <a:ext cx="1802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RAM bank 0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B9CF3E08-F5AC-4C4A-B33E-53C5DA182563}"/>
              </a:ext>
            </a:extLst>
          </p:cNvPr>
          <p:cNvSpPr txBox="1"/>
          <p:nvPr/>
        </p:nvSpPr>
        <p:spPr>
          <a:xfrm>
            <a:off x="3951161" y="5887844"/>
            <a:ext cx="1802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RAM bank 1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9CAC8601-2290-B644-9E90-7D7B55F06356}"/>
              </a:ext>
            </a:extLst>
          </p:cNvPr>
          <p:cNvSpPr txBox="1"/>
          <p:nvPr/>
        </p:nvSpPr>
        <p:spPr>
          <a:xfrm>
            <a:off x="8742469" y="5782507"/>
            <a:ext cx="1802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RAM bank 7</a:t>
            </a: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9E49B791-DC81-2245-B85F-27C1480C246E}"/>
              </a:ext>
            </a:extLst>
          </p:cNvPr>
          <p:cNvSpPr/>
          <p:nvPr/>
        </p:nvSpPr>
        <p:spPr>
          <a:xfrm>
            <a:off x="1601916" y="1745447"/>
            <a:ext cx="2066942" cy="3767079"/>
          </a:xfrm>
          <a:prstGeom prst="rect">
            <a:avLst/>
          </a:prstGeom>
          <a:solidFill>
            <a:schemeClr val="bg1">
              <a:lumMod val="85000"/>
              <a:alpha val="50294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8FD45B5C-5350-C44C-B044-A8CEEA248F6A}"/>
              </a:ext>
            </a:extLst>
          </p:cNvPr>
          <p:cNvSpPr/>
          <p:nvPr/>
        </p:nvSpPr>
        <p:spPr>
          <a:xfrm>
            <a:off x="3795189" y="1745447"/>
            <a:ext cx="2066942" cy="3767079"/>
          </a:xfrm>
          <a:prstGeom prst="rect">
            <a:avLst/>
          </a:prstGeom>
          <a:solidFill>
            <a:schemeClr val="bg1">
              <a:lumMod val="85000"/>
              <a:alpha val="50294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BF68CF1D-DB6C-AF48-844E-1E54F79F597D}"/>
              </a:ext>
            </a:extLst>
          </p:cNvPr>
          <p:cNvSpPr/>
          <p:nvPr/>
        </p:nvSpPr>
        <p:spPr>
          <a:xfrm>
            <a:off x="8610432" y="1742959"/>
            <a:ext cx="2066942" cy="3767079"/>
          </a:xfrm>
          <a:prstGeom prst="rect">
            <a:avLst/>
          </a:prstGeom>
          <a:solidFill>
            <a:schemeClr val="bg1">
              <a:lumMod val="85000"/>
              <a:alpha val="50294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A362AE13-D44B-2348-89F0-77A48231A78D}"/>
              </a:ext>
            </a:extLst>
          </p:cNvPr>
          <p:cNvSpPr txBox="1"/>
          <p:nvPr/>
        </p:nvSpPr>
        <p:spPr>
          <a:xfrm>
            <a:off x="9338398" y="0"/>
            <a:ext cx="28536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RAM bank </a:t>
            </a:r>
            <a:r>
              <a:rPr lang="en-US" dirty="0" err="1"/>
              <a:t>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8086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E0E619D7-0762-A84E-8321-7ACB008158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493"/>
          <a:stretch/>
        </p:blipFill>
        <p:spPr>
          <a:xfrm>
            <a:off x="7211668" y="3512978"/>
            <a:ext cx="628737" cy="12573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5EEF2E0-F57B-934C-A98E-B353F70806A0}"/>
              </a:ext>
            </a:extLst>
          </p:cNvPr>
          <p:cNvGrpSpPr/>
          <p:nvPr/>
        </p:nvGrpSpPr>
        <p:grpSpPr>
          <a:xfrm>
            <a:off x="172821" y="0"/>
            <a:ext cx="11882019" cy="2844048"/>
            <a:chOff x="172821" y="0"/>
            <a:chExt cx="11882019" cy="2844048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BE057ED-2653-BB43-B7E8-65BB1EE79057}"/>
                </a:ext>
              </a:extLst>
            </p:cNvPr>
            <p:cNvGrpSpPr/>
            <p:nvPr/>
          </p:nvGrpSpPr>
          <p:grpSpPr>
            <a:xfrm rot="16200000">
              <a:off x="5712583" y="-1385638"/>
              <a:ext cx="1443471" cy="7015901"/>
              <a:chOff x="8497399" y="553741"/>
              <a:chExt cx="1443471" cy="7015901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6FE6924-F2D8-044A-982D-51586E9C4C88}"/>
                  </a:ext>
                </a:extLst>
              </p:cNvPr>
              <p:cNvSpPr/>
              <p:nvPr/>
            </p:nvSpPr>
            <p:spPr>
              <a:xfrm>
                <a:off x="8510016" y="1273780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816A7CA0-3F30-2242-801E-974D08C71C09}"/>
                  </a:ext>
                </a:extLst>
              </p:cNvPr>
              <p:cNvSpPr/>
              <p:nvPr/>
            </p:nvSpPr>
            <p:spPr>
              <a:xfrm>
                <a:off x="8867531" y="1273780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AA0B82D-E574-614F-9026-45606E317ABF}"/>
                  </a:ext>
                </a:extLst>
              </p:cNvPr>
              <p:cNvSpPr/>
              <p:nvPr/>
            </p:nvSpPr>
            <p:spPr>
              <a:xfrm>
                <a:off x="9223705" y="1273780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59D31D6-46E2-B34B-A105-DCE9FF920285}"/>
                  </a:ext>
                </a:extLst>
              </p:cNvPr>
              <p:cNvSpPr/>
              <p:nvPr/>
            </p:nvSpPr>
            <p:spPr>
              <a:xfrm>
                <a:off x="9581220" y="1273780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B76DF40-B856-4E41-A142-4EEEE680726C}"/>
                  </a:ext>
                </a:extLst>
              </p:cNvPr>
              <p:cNvSpPr/>
              <p:nvPr/>
            </p:nvSpPr>
            <p:spPr>
              <a:xfrm>
                <a:off x="8510016" y="162231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2425F8A2-7DD2-3544-87B9-9A8DE3592826}"/>
                  </a:ext>
                </a:extLst>
              </p:cNvPr>
              <p:cNvSpPr/>
              <p:nvPr/>
            </p:nvSpPr>
            <p:spPr>
              <a:xfrm>
                <a:off x="8867531" y="162231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AE8276B-C379-7546-A07E-68C1237231EA}"/>
                  </a:ext>
                </a:extLst>
              </p:cNvPr>
              <p:cNvSpPr/>
              <p:nvPr/>
            </p:nvSpPr>
            <p:spPr>
              <a:xfrm>
                <a:off x="9223705" y="162231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B8EF81F9-9B1D-B840-B44C-E58985627894}"/>
                  </a:ext>
                </a:extLst>
              </p:cNvPr>
              <p:cNvSpPr/>
              <p:nvPr/>
            </p:nvSpPr>
            <p:spPr>
              <a:xfrm>
                <a:off x="9581220" y="162231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814E9E4C-417B-1240-A180-DA8FCEBFD32F}"/>
                  </a:ext>
                </a:extLst>
              </p:cNvPr>
              <p:cNvSpPr/>
              <p:nvPr/>
            </p:nvSpPr>
            <p:spPr>
              <a:xfrm>
                <a:off x="8509309" y="1970463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678DF34-D2B9-5E49-A723-73741AABE7A9}"/>
                  </a:ext>
                </a:extLst>
              </p:cNvPr>
              <p:cNvSpPr/>
              <p:nvPr/>
            </p:nvSpPr>
            <p:spPr>
              <a:xfrm>
                <a:off x="8866824" y="1970463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2F0BBB2A-0314-F047-9AFD-2A022779D0BE}"/>
                  </a:ext>
                </a:extLst>
              </p:cNvPr>
              <p:cNvSpPr/>
              <p:nvPr/>
            </p:nvSpPr>
            <p:spPr>
              <a:xfrm>
                <a:off x="9222998" y="1970463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B93DAE61-46B9-F44C-9114-828369765A97}"/>
                  </a:ext>
                </a:extLst>
              </p:cNvPr>
              <p:cNvSpPr/>
              <p:nvPr/>
            </p:nvSpPr>
            <p:spPr>
              <a:xfrm>
                <a:off x="9580513" y="1970463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768FCA6-21B6-1543-A1BE-89786789947E}"/>
                  </a:ext>
                </a:extLst>
              </p:cNvPr>
              <p:cNvSpPr/>
              <p:nvPr/>
            </p:nvSpPr>
            <p:spPr>
              <a:xfrm>
                <a:off x="8509309" y="2318999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2A9982EC-06CF-AD48-AF5D-55BFFF5AFC6B}"/>
                  </a:ext>
                </a:extLst>
              </p:cNvPr>
              <p:cNvSpPr/>
              <p:nvPr/>
            </p:nvSpPr>
            <p:spPr>
              <a:xfrm>
                <a:off x="8866824" y="2318999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A4285FF-D2B1-324E-AB3A-E574FCC35952}"/>
                  </a:ext>
                </a:extLst>
              </p:cNvPr>
              <p:cNvSpPr/>
              <p:nvPr/>
            </p:nvSpPr>
            <p:spPr>
              <a:xfrm>
                <a:off x="9222998" y="2318999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BF138528-C758-7E4C-A76E-0213E8C62C7E}"/>
                  </a:ext>
                </a:extLst>
              </p:cNvPr>
              <p:cNvSpPr/>
              <p:nvPr/>
            </p:nvSpPr>
            <p:spPr>
              <a:xfrm>
                <a:off x="9580513" y="2318999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F50BC4FE-FADF-7B43-BE33-DD98178CF6D6}"/>
                  </a:ext>
                </a:extLst>
              </p:cNvPr>
              <p:cNvSpPr/>
              <p:nvPr/>
            </p:nvSpPr>
            <p:spPr>
              <a:xfrm>
                <a:off x="8506956" y="2662593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8078823A-6C28-7A40-A66F-122BA884277A}"/>
                  </a:ext>
                </a:extLst>
              </p:cNvPr>
              <p:cNvSpPr/>
              <p:nvPr/>
            </p:nvSpPr>
            <p:spPr>
              <a:xfrm>
                <a:off x="8864471" y="2662593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970499A5-5886-1C40-BCB8-13E2BEBA43F7}"/>
                  </a:ext>
                </a:extLst>
              </p:cNvPr>
              <p:cNvSpPr/>
              <p:nvPr/>
            </p:nvSpPr>
            <p:spPr>
              <a:xfrm>
                <a:off x="9220645" y="2662593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2B9609E4-A0EC-F748-B2AF-82272E9464E6}"/>
                  </a:ext>
                </a:extLst>
              </p:cNvPr>
              <p:cNvSpPr/>
              <p:nvPr/>
            </p:nvSpPr>
            <p:spPr>
              <a:xfrm>
                <a:off x="9578160" y="2662593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71AB8FC4-C816-1148-B3C9-1ABAD21AE37F}"/>
                  </a:ext>
                </a:extLst>
              </p:cNvPr>
              <p:cNvSpPr/>
              <p:nvPr/>
            </p:nvSpPr>
            <p:spPr>
              <a:xfrm>
                <a:off x="8506956" y="3011129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8A0B3CB9-0822-D746-A31A-BE448ADA7F0A}"/>
                  </a:ext>
                </a:extLst>
              </p:cNvPr>
              <p:cNvSpPr/>
              <p:nvPr/>
            </p:nvSpPr>
            <p:spPr>
              <a:xfrm>
                <a:off x="8864471" y="3011129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6786BA9D-0A6A-434A-8292-108EDD17CFFF}"/>
                  </a:ext>
                </a:extLst>
              </p:cNvPr>
              <p:cNvSpPr/>
              <p:nvPr/>
            </p:nvSpPr>
            <p:spPr>
              <a:xfrm>
                <a:off x="9220645" y="3011129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C8D94ACE-32D7-A447-87A9-8876C34A2CE6}"/>
                  </a:ext>
                </a:extLst>
              </p:cNvPr>
              <p:cNvSpPr/>
              <p:nvPr/>
            </p:nvSpPr>
            <p:spPr>
              <a:xfrm>
                <a:off x="9578160" y="3011129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D3B48C3B-7D55-7B42-A6A4-529CAAD3EC20}"/>
                  </a:ext>
                </a:extLst>
              </p:cNvPr>
              <p:cNvSpPr/>
              <p:nvPr/>
            </p:nvSpPr>
            <p:spPr>
              <a:xfrm>
                <a:off x="8506249" y="335927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337851E5-F81C-B346-9E2E-2EBEDBE813EB}"/>
                  </a:ext>
                </a:extLst>
              </p:cNvPr>
              <p:cNvSpPr/>
              <p:nvPr/>
            </p:nvSpPr>
            <p:spPr>
              <a:xfrm>
                <a:off x="8863764" y="335927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5542D9D2-C80D-3946-8FFB-1EBDF8247E89}"/>
                  </a:ext>
                </a:extLst>
              </p:cNvPr>
              <p:cNvSpPr/>
              <p:nvPr/>
            </p:nvSpPr>
            <p:spPr>
              <a:xfrm>
                <a:off x="9219938" y="335927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7FCA4E44-976E-5E4E-814B-84F86F8E5C33}"/>
                  </a:ext>
                </a:extLst>
              </p:cNvPr>
              <p:cNvSpPr/>
              <p:nvPr/>
            </p:nvSpPr>
            <p:spPr>
              <a:xfrm>
                <a:off x="9577453" y="335927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51653FB5-1DBD-AC46-ABE0-99F741C1EF97}"/>
                  </a:ext>
                </a:extLst>
              </p:cNvPr>
              <p:cNvSpPr/>
              <p:nvPr/>
            </p:nvSpPr>
            <p:spPr>
              <a:xfrm>
                <a:off x="8506249" y="3707812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D53586BF-850F-4C45-BAF5-E93730418BB6}"/>
                  </a:ext>
                </a:extLst>
              </p:cNvPr>
              <p:cNvSpPr/>
              <p:nvPr/>
            </p:nvSpPr>
            <p:spPr>
              <a:xfrm>
                <a:off x="8863764" y="3707812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B8E3DF0B-5993-574E-A9B0-396088B4974B}"/>
                  </a:ext>
                </a:extLst>
              </p:cNvPr>
              <p:cNvSpPr/>
              <p:nvPr/>
            </p:nvSpPr>
            <p:spPr>
              <a:xfrm>
                <a:off x="9219938" y="3707812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4117824-15C2-334A-AB29-6599380B196E}"/>
                  </a:ext>
                </a:extLst>
              </p:cNvPr>
              <p:cNvSpPr/>
              <p:nvPr/>
            </p:nvSpPr>
            <p:spPr>
              <a:xfrm>
                <a:off x="9577453" y="3707812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B8B8004C-0520-8A4A-A1EF-E5B74224A39D}"/>
                  </a:ext>
                </a:extLst>
              </p:cNvPr>
              <p:cNvSpPr/>
              <p:nvPr/>
            </p:nvSpPr>
            <p:spPr>
              <a:xfrm>
                <a:off x="8510206" y="57354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0FEE4B27-B30C-B14F-9C19-F0B65E07E487}"/>
                  </a:ext>
                </a:extLst>
              </p:cNvPr>
              <p:cNvSpPr/>
              <p:nvPr/>
            </p:nvSpPr>
            <p:spPr>
              <a:xfrm>
                <a:off x="8867721" y="57354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7F2C426D-6E69-AE40-BEFB-3870C983B097}"/>
                  </a:ext>
                </a:extLst>
              </p:cNvPr>
              <p:cNvSpPr/>
              <p:nvPr/>
            </p:nvSpPr>
            <p:spPr>
              <a:xfrm>
                <a:off x="9223895" y="57354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B9D57B0D-9B82-4F46-BE55-1C879CFCBFEC}"/>
                  </a:ext>
                </a:extLst>
              </p:cNvPr>
              <p:cNvSpPr/>
              <p:nvPr/>
            </p:nvSpPr>
            <p:spPr>
              <a:xfrm>
                <a:off x="9581410" y="57354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B31ADFC5-6D8D-7447-81A3-61FBFB3FFE23}"/>
                  </a:ext>
                </a:extLst>
              </p:cNvPr>
              <p:cNvSpPr/>
              <p:nvPr/>
            </p:nvSpPr>
            <p:spPr>
              <a:xfrm>
                <a:off x="8510206" y="922077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068CD588-0595-4940-B4FD-5531E8AA8B4F}"/>
                  </a:ext>
                </a:extLst>
              </p:cNvPr>
              <p:cNvSpPr/>
              <p:nvPr/>
            </p:nvSpPr>
            <p:spPr>
              <a:xfrm>
                <a:off x="8867721" y="922077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B03BFEF0-70C8-9249-AC66-2CA1F8BBE162}"/>
                  </a:ext>
                </a:extLst>
              </p:cNvPr>
              <p:cNvSpPr/>
              <p:nvPr/>
            </p:nvSpPr>
            <p:spPr>
              <a:xfrm>
                <a:off x="9223895" y="922077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3F18D518-80A5-164B-A67A-72202E855F6C}"/>
                  </a:ext>
                </a:extLst>
              </p:cNvPr>
              <p:cNvSpPr/>
              <p:nvPr/>
            </p:nvSpPr>
            <p:spPr>
              <a:xfrm>
                <a:off x="9581410" y="922077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5FFCFD41-9306-3E4E-8A5A-F8BFDDDF36A2}"/>
                  </a:ext>
                </a:extLst>
              </p:cNvPr>
              <p:cNvSpPr/>
              <p:nvPr/>
            </p:nvSpPr>
            <p:spPr>
              <a:xfrm>
                <a:off x="8507323" y="4756035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54507905-69B8-6540-97D6-07A36D3D002F}"/>
                  </a:ext>
                </a:extLst>
              </p:cNvPr>
              <p:cNvSpPr/>
              <p:nvPr/>
            </p:nvSpPr>
            <p:spPr>
              <a:xfrm>
                <a:off x="8864838" y="4756035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9FFA91CE-3C49-714D-A296-7B17EAF6113D}"/>
                  </a:ext>
                </a:extLst>
              </p:cNvPr>
              <p:cNvSpPr/>
              <p:nvPr/>
            </p:nvSpPr>
            <p:spPr>
              <a:xfrm>
                <a:off x="9221012" y="4756035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ED1F0ABF-47DC-7F4E-8442-B24D7DB3CBCE}"/>
                  </a:ext>
                </a:extLst>
              </p:cNvPr>
              <p:cNvSpPr/>
              <p:nvPr/>
            </p:nvSpPr>
            <p:spPr>
              <a:xfrm>
                <a:off x="9578527" y="4756035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E05B0AD-9D80-DC4B-8632-974B8C9D4280}"/>
                  </a:ext>
                </a:extLst>
              </p:cNvPr>
              <p:cNvSpPr/>
              <p:nvPr/>
            </p:nvSpPr>
            <p:spPr>
              <a:xfrm>
                <a:off x="8507323" y="510457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8FDD09D4-0F0B-084F-8889-9C72AAEF7968}"/>
                  </a:ext>
                </a:extLst>
              </p:cNvPr>
              <p:cNvSpPr/>
              <p:nvPr/>
            </p:nvSpPr>
            <p:spPr>
              <a:xfrm>
                <a:off x="8864838" y="510457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DA3F7254-4D51-5548-B7C3-A08A1CF0BFEE}"/>
                  </a:ext>
                </a:extLst>
              </p:cNvPr>
              <p:cNvSpPr/>
              <p:nvPr/>
            </p:nvSpPr>
            <p:spPr>
              <a:xfrm>
                <a:off x="9221012" y="510457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4B01EFB7-E844-6C4F-AC68-1E689983BB21}"/>
                  </a:ext>
                </a:extLst>
              </p:cNvPr>
              <p:cNvSpPr/>
              <p:nvPr/>
            </p:nvSpPr>
            <p:spPr>
              <a:xfrm>
                <a:off x="9578527" y="510457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2C697E07-1067-584C-8674-08E243702E37}"/>
                  </a:ext>
                </a:extLst>
              </p:cNvPr>
              <p:cNvSpPr/>
              <p:nvPr/>
            </p:nvSpPr>
            <p:spPr>
              <a:xfrm>
                <a:off x="8506616" y="5452718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E3B490C9-79FA-8C42-AD37-088C73815166}"/>
                  </a:ext>
                </a:extLst>
              </p:cNvPr>
              <p:cNvSpPr/>
              <p:nvPr/>
            </p:nvSpPr>
            <p:spPr>
              <a:xfrm>
                <a:off x="8864131" y="5452718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2A8F4D6A-795E-6247-A44B-DD010013E822}"/>
                  </a:ext>
                </a:extLst>
              </p:cNvPr>
              <p:cNvSpPr/>
              <p:nvPr/>
            </p:nvSpPr>
            <p:spPr>
              <a:xfrm>
                <a:off x="9220305" y="5452718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12F80E12-9434-C848-AA6C-530E6411E502}"/>
                  </a:ext>
                </a:extLst>
              </p:cNvPr>
              <p:cNvSpPr/>
              <p:nvPr/>
            </p:nvSpPr>
            <p:spPr>
              <a:xfrm>
                <a:off x="9577820" y="5452718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82C97A70-D7BC-AE4B-9DF5-A0A48AB79CA0}"/>
                  </a:ext>
                </a:extLst>
              </p:cNvPr>
              <p:cNvSpPr/>
              <p:nvPr/>
            </p:nvSpPr>
            <p:spPr>
              <a:xfrm>
                <a:off x="8506616" y="5801254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41C82C30-8579-624B-908D-C0C35A408A84}"/>
                  </a:ext>
                </a:extLst>
              </p:cNvPr>
              <p:cNvSpPr/>
              <p:nvPr/>
            </p:nvSpPr>
            <p:spPr>
              <a:xfrm>
                <a:off x="8864131" y="5801254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1D00DE04-7DDC-F843-BACF-74ACE4685EF9}"/>
                  </a:ext>
                </a:extLst>
              </p:cNvPr>
              <p:cNvSpPr/>
              <p:nvPr/>
            </p:nvSpPr>
            <p:spPr>
              <a:xfrm>
                <a:off x="9220305" y="5801254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18A3C345-569C-B940-ACDE-115CA52A2B73}"/>
                  </a:ext>
                </a:extLst>
              </p:cNvPr>
              <p:cNvSpPr/>
              <p:nvPr/>
            </p:nvSpPr>
            <p:spPr>
              <a:xfrm>
                <a:off x="9577820" y="5801254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276DE53C-D0B8-4540-8485-C050E96B6D11}"/>
                  </a:ext>
                </a:extLst>
              </p:cNvPr>
              <p:cNvSpPr/>
              <p:nvPr/>
            </p:nvSpPr>
            <p:spPr>
              <a:xfrm>
                <a:off x="8504263" y="6144848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4E547CB5-801A-CE4A-9755-215489DA6778}"/>
                  </a:ext>
                </a:extLst>
              </p:cNvPr>
              <p:cNvSpPr/>
              <p:nvPr/>
            </p:nvSpPr>
            <p:spPr>
              <a:xfrm>
                <a:off x="8861778" y="6144848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D41BD037-D611-4343-A2C2-E18076E6EF56}"/>
                  </a:ext>
                </a:extLst>
              </p:cNvPr>
              <p:cNvSpPr/>
              <p:nvPr/>
            </p:nvSpPr>
            <p:spPr>
              <a:xfrm>
                <a:off x="9217952" y="6144848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ADE143D8-2CF2-9141-A622-0D2E67CA1F87}"/>
                  </a:ext>
                </a:extLst>
              </p:cNvPr>
              <p:cNvSpPr/>
              <p:nvPr/>
            </p:nvSpPr>
            <p:spPr>
              <a:xfrm>
                <a:off x="9575467" y="6144848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4DF28BFB-9ECC-9A4D-9883-49A8270B4FBD}"/>
                  </a:ext>
                </a:extLst>
              </p:cNvPr>
              <p:cNvSpPr/>
              <p:nvPr/>
            </p:nvSpPr>
            <p:spPr>
              <a:xfrm>
                <a:off x="8504263" y="6493384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51EBFE7C-4C56-0B48-BF00-0C5C596C8390}"/>
                  </a:ext>
                </a:extLst>
              </p:cNvPr>
              <p:cNvSpPr/>
              <p:nvPr/>
            </p:nvSpPr>
            <p:spPr>
              <a:xfrm>
                <a:off x="8861778" y="6493384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EA226E71-1483-1E49-84F0-2DF8E9BA0010}"/>
                  </a:ext>
                </a:extLst>
              </p:cNvPr>
              <p:cNvSpPr/>
              <p:nvPr/>
            </p:nvSpPr>
            <p:spPr>
              <a:xfrm>
                <a:off x="9217952" y="6493384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EE13DDF9-FAEE-B24C-8C12-EDDA7CF6E2E0}"/>
                  </a:ext>
                </a:extLst>
              </p:cNvPr>
              <p:cNvSpPr/>
              <p:nvPr/>
            </p:nvSpPr>
            <p:spPr>
              <a:xfrm>
                <a:off x="9575467" y="6493384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AECA154B-285D-9745-944E-3ACE0ED4984F}"/>
                  </a:ext>
                </a:extLst>
              </p:cNvPr>
              <p:cNvSpPr/>
              <p:nvPr/>
            </p:nvSpPr>
            <p:spPr>
              <a:xfrm>
                <a:off x="8503556" y="684153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79771F09-A50F-F541-BCA8-0CF986E97483}"/>
                  </a:ext>
                </a:extLst>
              </p:cNvPr>
              <p:cNvSpPr/>
              <p:nvPr/>
            </p:nvSpPr>
            <p:spPr>
              <a:xfrm>
                <a:off x="8861071" y="684153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1A6289E0-7DC7-FF4D-9EB6-BAC0F8E734EA}"/>
                  </a:ext>
                </a:extLst>
              </p:cNvPr>
              <p:cNvSpPr/>
              <p:nvPr/>
            </p:nvSpPr>
            <p:spPr>
              <a:xfrm>
                <a:off x="9217245" y="684153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976BC07D-A3AA-AD4A-9781-D28B55A6D3EF}"/>
                  </a:ext>
                </a:extLst>
              </p:cNvPr>
              <p:cNvSpPr/>
              <p:nvPr/>
            </p:nvSpPr>
            <p:spPr>
              <a:xfrm>
                <a:off x="9574760" y="6841531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2D02292D-AA7C-B54A-A4FF-DB1183527713}"/>
                  </a:ext>
                </a:extLst>
              </p:cNvPr>
              <p:cNvSpPr/>
              <p:nvPr/>
            </p:nvSpPr>
            <p:spPr>
              <a:xfrm>
                <a:off x="8503556" y="7190067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32FF9211-833F-2A4E-9DF7-098A0960DADB}"/>
                  </a:ext>
                </a:extLst>
              </p:cNvPr>
              <p:cNvSpPr/>
              <p:nvPr/>
            </p:nvSpPr>
            <p:spPr>
              <a:xfrm>
                <a:off x="8861071" y="7190067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10504BF-02FA-024C-9C11-C5BF2E42BE6F}"/>
                  </a:ext>
                </a:extLst>
              </p:cNvPr>
              <p:cNvSpPr/>
              <p:nvPr/>
            </p:nvSpPr>
            <p:spPr>
              <a:xfrm>
                <a:off x="9217245" y="7190067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ED23CF98-030F-EC48-A308-396BC8EDCFF5}"/>
                  </a:ext>
                </a:extLst>
              </p:cNvPr>
              <p:cNvSpPr/>
              <p:nvPr/>
            </p:nvSpPr>
            <p:spPr>
              <a:xfrm>
                <a:off x="9574760" y="7190067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38BA74E-F359-5F4D-8258-1A61343FB557}"/>
                  </a:ext>
                </a:extLst>
              </p:cNvPr>
              <p:cNvSpPr/>
              <p:nvPr/>
            </p:nvSpPr>
            <p:spPr>
              <a:xfrm>
                <a:off x="8507513" y="405579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4F8E1DE3-9002-5046-87E9-4A30D458C271}"/>
                  </a:ext>
                </a:extLst>
              </p:cNvPr>
              <p:cNvSpPr/>
              <p:nvPr/>
            </p:nvSpPr>
            <p:spPr>
              <a:xfrm>
                <a:off x="8865028" y="405579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885B692E-5DA9-274E-BBE8-E26A4E52F7BF}"/>
                  </a:ext>
                </a:extLst>
              </p:cNvPr>
              <p:cNvSpPr/>
              <p:nvPr/>
            </p:nvSpPr>
            <p:spPr>
              <a:xfrm>
                <a:off x="9221202" y="405579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F207C3B7-9AE3-0049-A305-F47B5F9999DE}"/>
                  </a:ext>
                </a:extLst>
              </p:cNvPr>
              <p:cNvSpPr/>
              <p:nvPr/>
            </p:nvSpPr>
            <p:spPr>
              <a:xfrm>
                <a:off x="9578717" y="4055796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55D91ABE-60FA-004B-BE3C-8741BF00BD99}"/>
                  </a:ext>
                </a:extLst>
              </p:cNvPr>
              <p:cNvSpPr/>
              <p:nvPr/>
            </p:nvSpPr>
            <p:spPr>
              <a:xfrm>
                <a:off x="8507513" y="4404332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9880F875-3A70-824C-8BEA-95C8A1A5010E}"/>
                  </a:ext>
                </a:extLst>
              </p:cNvPr>
              <p:cNvSpPr/>
              <p:nvPr/>
            </p:nvSpPr>
            <p:spPr>
              <a:xfrm>
                <a:off x="8865028" y="4404332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C6E5CD59-068D-D34D-8499-7C8C8015121F}"/>
                  </a:ext>
                </a:extLst>
              </p:cNvPr>
              <p:cNvSpPr/>
              <p:nvPr/>
            </p:nvSpPr>
            <p:spPr>
              <a:xfrm>
                <a:off x="9221202" y="4404332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02FA255B-2C1C-E540-B1C3-DA425D1B7ABD}"/>
                  </a:ext>
                </a:extLst>
              </p:cNvPr>
              <p:cNvSpPr/>
              <p:nvPr/>
            </p:nvSpPr>
            <p:spPr>
              <a:xfrm>
                <a:off x="9578717" y="4404332"/>
                <a:ext cx="353568" cy="35356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9DC2EFAD-D218-BF40-A85F-3211A5F8BB73}"/>
                  </a:ext>
                </a:extLst>
              </p:cNvPr>
              <p:cNvSpPr/>
              <p:nvPr/>
            </p:nvSpPr>
            <p:spPr>
              <a:xfrm>
                <a:off x="8497399" y="553741"/>
                <a:ext cx="1443471" cy="7015901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111" name="Right Brace 110">
              <a:extLst>
                <a:ext uri="{FF2B5EF4-FFF2-40B4-BE49-F238E27FC236}">
                  <a16:creationId xmlns:a16="http://schemas.microsoft.com/office/drawing/2014/main" id="{FB9CEF31-C2FC-364B-89CB-AB00CB54514C}"/>
                </a:ext>
              </a:extLst>
            </p:cNvPr>
            <p:cNvSpPr/>
            <p:nvPr/>
          </p:nvSpPr>
          <p:spPr>
            <a:xfrm rot="16200000">
              <a:off x="5575211" y="-1598216"/>
              <a:ext cx="238540" cy="5536227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ight Brace 111">
              <a:extLst>
                <a:ext uri="{FF2B5EF4-FFF2-40B4-BE49-F238E27FC236}">
                  <a16:creationId xmlns:a16="http://schemas.microsoft.com/office/drawing/2014/main" id="{10C4D020-FBDF-C145-B845-6A0364D9EC92}"/>
                </a:ext>
              </a:extLst>
            </p:cNvPr>
            <p:cNvSpPr/>
            <p:nvPr/>
          </p:nvSpPr>
          <p:spPr>
            <a:xfrm rot="16200000">
              <a:off x="9113980" y="467650"/>
              <a:ext cx="238540" cy="1416887"/>
            </a:xfrm>
            <a:prstGeom prst="rightBrac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86ACCCA9-0A4D-B540-977D-31FC54F1F81A}"/>
                </a:ext>
              </a:extLst>
            </p:cNvPr>
            <p:cNvSpPr txBox="1"/>
            <p:nvPr/>
          </p:nvSpPr>
          <p:spPr>
            <a:xfrm>
              <a:off x="9947788" y="1407365"/>
              <a:ext cx="2107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RAM Register 0</a:t>
              </a: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C0FB01BC-C933-F043-AC42-F070452AB5D8}"/>
                </a:ext>
              </a:extLst>
            </p:cNvPr>
            <p:cNvSpPr txBox="1"/>
            <p:nvPr/>
          </p:nvSpPr>
          <p:spPr>
            <a:xfrm>
              <a:off x="2926367" y="712352"/>
              <a:ext cx="55362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16 Directly Addressable 4-bit characters per Data RAM Register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D3CBCC5B-C7EA-EE40-91E9-30C48FE1AD51}"/>
                </a:ext>
              </a:extLst>
            </p:cNvPr>
            <p:cNvSpPr txBox="1"/>
            <p:nvPr/>
          </p:nvSpPr>
          <p:spPr>
            <a:xfrm>
              <a:off x="8173881" y="0"/>
              <a:ext cx="200785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4 Specially Addressable 4-bit</a:t>
              </a:r>
            </a:p>
            <a:p>
              <a:pPr algn="ctr"/>
              <a:r>
                <a:rPr lang="en-US" sz="1600" dirty="0"/>
                <a:t>status characters per Data RAM Register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82837C2C-BE45-5241-AC51-228EF299C18D}"/>
                </a:ext>
              </a:extLst>
            </p:cNvPr>
            <p:cNvSpPr txBox="1"/>
            <p:nvPr/>
          </p:nvSpPr>
          <p:spPr>
            <a:xfrm>
              <a:off x="9947788" y="1764709"/>
              <a:ext cx="2107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RAM Register 1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E4EFA9D1-1594-C44E-9DA1-6FE5411D7442}"/>
                </a:ext>
              </a:extLst>
            </p:cNvPr>
            <p:cNvSpPr txBox="1"/>
            <p:nvPr/>
          </p:nvSpPr>
          <p:spPr>
            <a:xfrm>
              <a:off x="9947788" y="2128841"/>
              <a:ext cx="2107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RAM Register 2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C4A6B0D0-5AD4-7948-84D2-30FDCA4DECEE}"/>
                </a:ext>
              </a:extLst>
            </p:cNvPr>
            <p:cNvSpPr txBox="1"/>
            <p:nvPr/>
          </p:nvSpPr>
          <p:spPr>
            <a:xfrm>
              <a:off x="9947788" y="2473726"/>
              <a:ext cx="2107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RAM Register 3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0EA70A80-A453-8D41-A921-2A343A6C1E8B}"/>
                </a:ext>
              </a:extLst>
            </p:cNvPr>
            <p:cNvSpPr txBox="1"/>
            <p:nvPr/>
          </p:nvSpPr>
          <p:spPr>
            <a:xfrm>
              <a:off x="172821" y="430887"/>
              <a:ext cx="9412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Decimal</a:t>
              </a:r>
            </a:p>
            <a:p>
              <a:pPr algn="ctr"/>
              <a:r>
                <a:rPr lang="en-US" dirty="0"/>
                <a:t>Address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F38DABEA-3C75-7A42-8DFE-C91913F4CA37}"/>
                </a:ext>
              </a:extLst>
            </p:cNvPr>
            <p:cNvSpPr txBox="1"/>
            <p:nvPr/>
          </p:nvSpPr>
          <p:spPr>
            <a:xfrm>
              <a:off x="1303829" y="430887"/>
              <a:ext cx="138249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Hexadecimal</a:t>
              </a:r>
            </a:p>
            <a:p>
              <a:pPr algn="ctr"/>
              <a:r>
                <a:rPr lang="en-US" dirty="0"/>
                <a:t>Address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59703BEB-FC2C-0C4C-94F9-6F9F558F11D0}"/>
                </a:ext>
              </a:extLst>
            </p:cNvPr>
            <p:cNvSpPr txBox="1"/>
            <p:nvPr/>
          </p:nvSpPr>
          <p:spPr>
            <a:xfrm>
              <a:off x="341525" y="1390705"/>
              <a:ext cx="7120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0 - 15</a:t>
              </a: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80B022F3-547D-254D-8714-8A02C74C96AC}"/>
                </a:ext>
              </a:extLst>
            </p:cNvPr>
            <p:cNvSpPr txBox="1"/>
            <p:nvPr/>
          </p:nvSpPr>
          <p:spPr>
            <a:xfrm>
              <a:off x="1570049" y="1378888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00 – 0F</a:t>
              </a: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3C3408FD-89BE-EF48-872C-6AAC14ABD2E8}"/>
                </a:ext>
              </a:extLst>
            </p:cNvPr>
            <p:cNvSpPr txBox="1"/>
            <p:nvPr/>
          </p:nvSpPr>
          <p:spPr>
            <a:xfrm>
              <a:off x="240534" y="1748220"/>
              <a:ext cx="829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16 - 31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A17D1DF3-CEFC-5E4A-AE17-C12E97B7CD21}"/>
                </a:ext>
              </a:extLst>
            </p:cNvPr>
            <p:cNvSpPr txBox="1"/>
            <p:nvPr/>
          </p:nvSpPr>
          <p:spPr>
            <a:xfrm>
              <a:off x="1575314" y="1748220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10 – 1F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0FF3EF2B-53E6-7F4A-9F76-4E0206EED425}"/>
                </a:ext>
              </a:extLst>
            </p:cNvPr>
            <p:cNvSpPr txBox="1"/>
            <p:nvPr/>
          </p:nvSpPr>
          <p:spPr>
            <a:xfrm>
              <a:off x="234607" y="2104394"/>
              <a:ext cx="829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32 - 47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A1A02193-CF7E-3142-922F-7B71ECD247A9}"/>
                </a:ext>
              </a:extLst>
            </p:cNvPr>
            <p:cNvSpPr txBox="1"/>
            <p:nvPr/>
          </p:nvSpPr>
          <p:spPr>
            <a:xfrm>
              <a:off x="1569388" y="2104394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20 – 2F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F861BF6F-E91E-BB4C-8D77-E6F013408FA4}"/>
                </a:ext>
              </a:extLst>
            </p:cNvPr>
            <p:cNvSpPr txBox="1"/>
            <p:nvPr/>
          </p:nvSpPr>
          <p:spPr>
            <a:xfrm>
              <a:off x="239872" y="2473726"/>
              <a:ext cx="8290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48 - 63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D024D897-4E21-E641-A679-8BA780D0B91F}"/>
                </a:ext>
              </a:extLst>
            </p:cNvPr>
            <p:cNvSpPr txBox="1"/>
            <p:nvPr/>
          </p:nvSpPr>
          <p:spPr>
            <a:xfrm>
              <a:off x="1574653" y="2473726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30 – 3F</a:t>
              </a:r>
            </a:p>
          </p:txBody>
        </p:sp>
      </p:grp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7AACED83-BE57-A742-9057-F485FCC33051}"/>
              </a:ext>
            </a:extLst>
          </p:cNvPr>
          <p:cNvCxnSpPr>
            <a:cxnSpLocks/>
          </p:cNvCxnSpPr>
          <p:nvPr/>
        </p:nvCxnSpPr>
        <p:spPr>
          <a:xfrm>
            <a:off x="0" y="3086100"/>
            <a:ext cx="12192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32803209-F253-B745-BD4C-752B08D9E564}"/>
              </a:ext>
            </a:extLst>
          </p:cNvPr>
          <p:cNvSpPr txBox="1"/>
          <p:nvPr/>
        </p:nvSpPr>
        <p:spPr>
          <a:xfrm>
            <a:off x="-33033" y="-59966"/>
            <a:ext cx="2959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RAM chip 0 </a:t>
            </a:r>
            <a:r>
              <a:rPr lang="en-US" dirty="0" err="1"/>
              <a:t>organisation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27B530-BC89-BE49-8AD7-480EA48D61C0}"/>
              </a:ext>
            </a:extLst>
          </p:cNvPr>
          <p:cNvSpPr/>
          <p:nvPr/>
        </p:nvSpPr>
        <p:spPr>
          <a:xfrm>
            <a:off x="341525" y="4297680"/>
            <a:ext cx="180000" cy="18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53AFF3-231B-F142-AC03-935ABE7FD4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211" y="2771304"/>
            <a:ext cx="177800" cy="190500"/>
          </a:xfrm>
          <a:prstGeom prst="rect">
            <a:avLst/>
          </a:prstGeom>
        </p:spPr>
      </p:pic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3428F61-74DE-5E47-A187-83E5F543E9B9}"/>
              </a:ext>
            </a:extLst>
          </p:cNvPr>
          <p:cNvCxnSpPr>
            <a:cxnSpLocks/>
          </p:cNvCxnSpPr>
          <p:nvPr/>
        </p:nvCxnSpPr>
        <p:spPr>
          <a:xfrm>
            <a:off x="937260" y="3086100"/>
            <a:ext cx="0" cy="377190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>
            <a:extLst>
              <a:ext uri="{FF2B5EF4-FFF2-40B4-BE49-F238E27FC236}">
                <a16:creationId xmlns:a16="http://schemas.microsoft.com/office/drawing/2014/main" id="{4AE68610-C1E4-204C-B2DD-7667264B3679}"/>
              </a:ext>
            </a:extLst>
          </p:cNvPr>
          <p:cNvSpPr txBox="1"/>
          <p:nvPr/>
        </p:nvSpPr>
        <p:spPr>
          <a:xfrm>
            <a:off x="43179" y="3304696"/>
            <a:ext cx="68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value</a:t>
            </a:r>
          </a:p>
        </p:txBody>
      </p: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6E9F56AF-51AD-6C4A-9FA5-C07C1A172A64}"/>
              </a:ext>
            </a:extLst>
          </p:cNvPr>
          <p:cNvCxnSpPr>
            <a:cxnSpLocks/>
          </p:cNvCxnSpPr>
          <p:nvPr/>
        </p:nvCxnSpPr>
        <p:spPr>
          <a:xfrm>
            <a:off x="141368" y="3359404"/>
            <a:ext cx="484741" cy="0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2E9182E9-7170-4249-A11F-273047CE4385}"/>
              </a:ext>
            </a:extLst>
          </p:cNvPr>
          <p:cNvCxnSpPr>
            <a:cxnSpLocks/>
          </p:cNvCxnSpPr>
          <p:nvPr/>
        </p:nvCxnSpPr>
        <p:spPr>
          <a:xfrm flipH="1">
            <a:off x="80763" y="3950608"/>
            <a:ext cx="52152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02A881CA-029B-7646-BAC8-698DAA723913}"/>
              </a:ext>
            </a:extLst>
          </p:cNvPr>
          <p:cNvSpPr/>
          <p:nvPr/>
        </p:nvSpPr>
        <p:spPr>
          <a:xfrm>
            <a:off x="3572090" y="3803774"/>
            <a:ext cx="1223010" cy="122301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E64605-B5A2-934A-B859-2D72EFBA0A39}"/>
              </a:ext>
            </a:extLst>
          </p:cNvPr>
          <p:cNvCxnSpPr>
            <a:cxnSpLocks/>
          </p:cNvCxnSpPr>
          <p:nvPr/>
        </p:nvCxnSpPr>
        <p:spPr>
          <a:xfrm flipV="1">
            <a:off x="4116121" y="3530823"/>
            <a:ext cx="3012541" cy="27490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AA42CDA9-F4E5-9149-9026-3574841EB1AB}"/>
              </a:ext>
            </a:extLst>
          </p:cNvPr>
          <p:cNvCxnSpPr>
            <a:cxnSpLocks/>
          </p:cNvCxnSpPr>
          <p:nvPr/>
        </p:nvCxnSpPr>
        <p:spPr>
          <a:xfrm flipV="1">
            <a:off x="4692054" y="3803774"/>
            <a:ext cx="3012541" cy="27490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22BB1320-6424-8844-A471-CA1F1A417B0C}"/>
              </a:ext>
            </a:extLst>
          </p:cNvPr>
          <p:cNvCxnSpPr>
            <a:cxnSpLocks/>
          </p:cNvCxnSpPr>
          <p:nvPr/>
        </p:nvCxnSpPr>
        <p:spPr>
          <a:xfrm flipV="1">
            <a:off x="4657624" y="4539437"/>
            <a:ext cx="3012541" cy="27490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B59C5791-B9CB-824B-9567-D8B82E90089B}"/>
              </a:ext>
            </a:extLst>
          </p:cNvPr>
          <p:cNvCxnSpPr>
            <a:cxnSpLocks/>
          </p:cNvCxnSpPr>
          <p:nvPr/>
        </p:nvCxnSpPr>
        <p:spPr>
          <a:xfrm flipV="1">
            <a:off x="4312324" y="4738256"/>
            <a:ext cx="3012541" cy="27490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E3876A4D-ECF0-A948-97E3-CDB7653E9012}"/>
              </a:ext>
            </a:extLst>
          </p:cNvPr>
          <p:cNvCxnSpPr>
            <a:cxnSpLocks/>
          </p:cNvCxnSpPr>
          <p:nvPr/>
        </p:nvCxnSpPr>
        <p:spPr>
          <a:xfrm>
            <a:off x="7128662" y="3530823"/>
            <a:ext cx="142337" cy="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3E574595-DF0A-EC42-9ECB-FDE9053B1243}"/>
              </a:ext>
            </a:extLst>
          </p:cNvPr>
          <p:cNvCxnSpPr>
            <a:cxnSpLocks/>
          </p:cNvCxnSpPr>
          <p:nvPr/>
        </p:nvCxnSpPr>
        <p:spPr>
          <a:xfrm flipV="1">
            <a:off x="3557857" y="4383381"/>
            <a:ext cx="1239704" cy="12372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8058BDBF-948F-0D48-A7EE-57101EA58AEA}"/>
              </a:ext>
            </a:extLst>
          </p:cNvPr>
          <p:cNvSpPr txBox="1"/>
          <p:nvPr/>
        </p:nvSpPr>
        <p:spPr>
          <a:xfrm rot="21198507">
            <a:off x="5661584" y="3501606"/>
            <a:ext cx="3561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B7A46398-AEFB-2F46-B12E-20ABA5498B1D}"/>
              </a:ext>
            </a:extLst>
          </p:cNvPr>
          <p:cNvSpPr txBox="1"/>
          <p:nvPr/>
        </p:nvSpPr>
        <p:spPr>
          <a:xfrm>
            <a:off x="5448613" y="4970768"/>
            <a:ext cx="2616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b="1" dirty="0"/>
              <a:t>a</a:t>
            </a:r>
            <a:r>
              <a:rPr lang="en-US" dirty="0"/>
              <a:t>” represents an address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A974C61A-3BF3-9048-9805-41554457F865}"/>
              </a:ext>
            </a:extLst>
          </p:cNvPr>
          <p:cNvSpPr txBox="1"/>
          <p:nvPr/>
        </p:nvSpPr>
        <p:spPr>
          <a:xfrm>
            <a:off x="8293287" y="3756562"/>
            <a:ext cx="863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Pointer</a:t>
            </a:r>
          </a:p>
        </p:txBody>
      </p: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22CFBC38-582A-934E-ABC8-02EE6ED616DB}"/>
              </a:ext>
            </a:extLst>
          </p:cNvPr>
          <p:cNvCxnSpPr/>
          <p:nvPr/>
        </p:nvCxnSpPr>
        <p:spPr>
          <a:xfrm flipH="1">
            <a:off x="7916924" y="4097799"/>
            <a:ext cx="112205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4" name="TextBox 193">
            <a:extLst>
              <a:ext uri="{FF2B5EF4-FFF2-40B4-BE49-F238E27FC236}">
                <a16:creationId xmlns:a16="http://schemas.microsoft.com/office/drawing/2014/main" id="{308DE644-AC97-CA44-A57C-5D8520928DAF}"/>
              </a:ext>
            </a:extLst>
          </p:cNvPr>
          <p:cNvSpPr txBox="1"/>
          <p:nvPr/>
        </p:nvSpPr>
        <p:spPr>
          <a:xfrm>
            <a:off x="43179" y="6461314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Misc.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25FECF85-5083-7D42-A0D7-EBC6613F67FF}"/>
              </a:ext>
            </a:extLst>
          </p:cNvPr>
          <p:cNvSpPr txBox="1"/>
          <p:nvPr/>
        </p:nvSpPr>
        <p:spPr>
          <a:xfrm>
            <a:off x="999757" y="6470925"/>
            <a:ext cx="847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 1</a:t>
            </a:r>
          </a:p>
        </p:txBody>
      </p:sp>
    </p:spTree>
    <p:extLst>
      <p:ext uri="{BB962C8B-B14F-4D97-AF65-F5344CB8AC3E}">
        <p14:creationId xmlns:p14="http://schemas.microsoft.com/office/powerpoint/2010/main" val="10368217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7AACED83-BE57-A742-9057-F485FCC33051}"/>
              </a:ext>
            </a:extLst>
          </p:cNvPr>
          <p:cNvCxnSpPr>
            <a:cxnSpLocks/>
          </p:cNvCxnSpPr>
          <p:nvPr/>
        </p:nvCxnSpPr>
        <p:spPr>
          <a:xfrm>
            <a:off x="0" y="3086100"/>
            <a:ext cx="12192000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50">
            <a:extLst>
              <a:ext uri="{FF2B5EF4-FFF2-40B4-BE49-F238E27FC236}">
                <a16:creationId xmlns:a16="http://schemas.microsoft.com/office/drawing/2014/main" id="{32803209-F253-B745-BD4C-752B08D9E564}"/>
              </a:ext>
            </a:extLst>
          </p:cNvPr>
          <p:cNvSpPr txBox="1"/>
          <p:nvPr/>
        </p:nvSpPr>
        <p:spPr>
          <a:xfrm>
            <a:off x="-33033" y="-59966"/>
            <a:ext cx="1544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 2 - Write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65189D6C-1BEC-2941-8E78-5B9CCB5C6F53}"/>
              </a:ext>
            </a:extLst>
          </p:cNvPr>
          <p:cNvGrpSpPr/>
          <p:nvPr/>
        </p:nvGrpSpPr>
        <p:grpSpPr>
          <a:xfrm>
            <a:off x="2728506" y="807536"/>
            <a:ext cx="1218591" cy="1415787"/>
            <a:chOff x="7493074" y="3489340"/>
            <a:chExt cx="1218591" cy="1415787"/>
          </a:xfrm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EDDC024F-5350-1940-8C33-9D6150B4CA7B}"/>
                </a:ext>
              </a:extLst>
            </p:cNvPr>
            <p:cNvSpPr/>
            <p:nvPr/>
          </p:nvSpPr>
          <p:spPr>
            <a:xfrm>
              <a:off x="7494047" y="3489340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</a:t>
              </a: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DADFFD21-1593-864F-B883-BADA37E234C5}"/>
                </a:ext>
              </a:extLst>
            </p:cNvPr>
            <p:cNvSpPr/>
            <p:nvPr/>
          </p:nvSpPr>
          <p:spPr>
            <a:xfrm>
              <a:off x="7493074" y="3961259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b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DC8ADB99-0A6E-DD48-84F0-88C9954F0ABF}"/>
                </a:ext>
              </a:extLst>
            </p:cNvPr>
            <p:cNvSpPr/>
            <p:nvPr/>
          </p:nvSpPr>
          <p:spPr>
            <a:xfrm>
              <a:off x="7493074" y="4423981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F700C46C-9E35-0D4B-8E7B-8CFB30747A24}"/>
              </a:ext>
            </a:extLst>
          </p:cNvPr>
          <p:cNvGrpSpPr/>
          <p:nvPr/>
        </p:nvGrpSpPr>
        <p:grpSpPr>
          <a:xfrm>
            <a:off x="4805772" y="807536"/>
            <a:ext cx="1218591" cy="1415787"/>
            <a:chOff x="9191293" y="3485149"/>
            <a:chExt cx="1218591" cy="1415787"/>
          </a:xfrm>
        </p:grpSpPr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4C940B9D-81F1-6B4D-9970-9AF490733AC3}"/>
                </a:ext>
              </a:extLst>
            </p:cNvPr>
            <p:cNvSpPr/>
            <p:nvPr/>
          </p:nvSpPr>
          <p:spPr>
            <a:xfrm>
              <a:off x="9192266" y="3485149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</a:t>
              </a: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6E342665-30A4-4F42-8003-34758DFF79BD}"/>
                </a:ext>
              </a:extLst>
            </p:cNvPr>
            <p:cNvSpPr/>
            <p:nvPr/>
          </p:nvSpPr>
          <p:spPr>
            <a:xfrm>
              <a:off x="9191293" y="3957068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b</a:t>
              </a: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6649BC9F-A669-E74E-90E5-1CD4BBF9AD18}"/>
                </a:ext>
              </a:extLst>
            </p:cNvPr>
            <p:cNvSpPr/>
            <p:nvPr/>
          </p:nvSpPr>
          <p:spPr>
            <a:xfrm>
              <a:off x="9191293" y="4419790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</a:t>
              </a:r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E5002C9-8FED-8743-9C6C-EE5D8B87FF9B}"/>
              </a:ext>
            </a:extLst>
          </p:cNvPr>
          <p:cNvGrpSpPr/>
          <p:nvPr/>
        </p:nvGrpSpPr>
        <p:grpSpPr>
          <a:xfrm>
            <a:off x="6994908" y="803550"/>
            <a:ext cx="1218591" cy="1415787"/>
            <a:chOff x="9191293" y="3485149"/>
            <a:chExt cx="1218591" cy="1415787"/>
          </a:xfrm>
        </p:grpSpPr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032C6B7D-32F1-2640-AF94-21C091E18362}"/>
                </a:ext>
              </a:extLst>
            </p:cNvPr>
            <p:cNvSpPr/>
            <p:nvPr/>
          </p:nvSpPr>
          <p:spPr>
            <a:xfrm>
              <a:off x="9192266" y="3485149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</a:t>
              </a: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0DEDCC26-4BF3-4546-B62E-B0442365D703}"/>
                </a:ext>
              </a:extLst>
            </p:cNvPr>
            <p:cNvSpPr/>
            <p:nvPr/>
          </p:nvSpPr>
          <p:spPr>
            <a:xfrm>
              <a:off x="9191293" y="3957068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b</a:t>
              </a: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A86B6378-10EE-D647-8221-0B632F117263}"/>
                </a:ext>
              </a:extLst>
            </p:cNvPr>
            <p:cNvSpPr/>
            <p:nvPr/>
          </p:nvSpPr>
          <p:spPr>
            <a:xfrm>
              <a:off x="9191293" y="4419790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</a:t>
              </a:r>
            </a:p>
          </p:txBody>
        </p:sp>
      </p:grpSp>
      <p:sp>
        <p:nvSpPr>
          <p:cNvPr id="153" name="TextBox 152">
            <a:extLst>
              <a:ext uri="{FF2B5EF4-FFF2-40B4-BE49-F238E27FC236}">
                <a16:creationId xmlns:a16="http://schemas.microsoft.com/office/drawing/2014/main" id="{3DED3F0D-B592-644F-A706-D7D7E2E615E5}"/>
              </a:ext>
            </a:extLst>
          </p:cNvPr>
          <p:cNvSpPr txBox="1"/>
          <p:nvPr/>
        </p:nvSpPr>
        <p:spPr>
          <a:xfrm>
            <a:off x="2607884" y="442928"/>
            <a:ext cx="1458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2 writes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A181D0D1-6DB3-D944-9DDF-CF55C118F3BB}"/>
              </a:ext>
            </a:extLst>
          </p:cNvPr>
          <p:cNvSpPr txBox="1"/>
          <p:nvPr/>
        </p:nvSpPr>
        <p:spPr>
          <a:xfrm>
            <a:off x="4690013" y="442928"/>
            <a:ext cx="1458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3 writes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D9451622-1B4A-E042-B533-3A2C7E7D2B1D}"/>
              </a:ext>
            </a:extLst>
          </p:cNvPr>
          <p:cNvSpPr txBox="1"/>
          <p:nvPr/>
        </p:nvSpPr>
        <p:spPr>
          <a:xfrm>
            <a:off x="6882065" y="438942"/>
            <a:ext cx="1458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4 writes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498236-FD93-6D4E-B1E5-9095C035E1F8}"/>
              </a:ext>
            </a:extLst>
          </p:cNvPr>
          <p:cNvSpPr txBox="1"/>
          <p:nvPr/>
        </p:nvSpPr>
        <p:spPr>
          <a:xfrm>
            <a:off x="3257516" y="2425012"/>
            <a:ext cx="4314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a, b, c, d represent any 4 memory addresses</a:t>
            </a:r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129349B3-6193-1E4A-9AA4-4D18E27C6454}"/>
              </a:ext>
            </a:extLst>
          </p:cNvPr>
          <p:cNvCxnSpPr/>
          <p:nvPr/>
        </p:nvCxnSpPr>
        <p:spPr>
          <a:xfrm flipH="1">
            <a:off x="3065084" y="2885225"/>
            <a:ext cx="112205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79CA53B1-102B-F045-951A-0387CA87E409}"/>
              </a:ext>
            </a:extLst>
          </p:cNvPr>
          <p:cNvSpPr txBox="1"/>
          <p:nvPr/>
        </p:nvSpPr>
        <p:spPr>
          <a:xfrm>
            <a:off x="4187143" y="2670027"/>
            <a:ext cx="2816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represents the stack pointer</a:t>
            </a:r>
          </a:p>
        </p:txBody>
      </p: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D8E050F6-14E3-DC47-B751-C34F84D228D6}"/>
              </a:ext>
            </a:extLst>
          </p:cNvPr>
          <p:cNvCxnSpPr>
            <a:cxnSpLocks/>
          </p:cNvCxnSpPr>
          <p:nvPr/>
        </p:nvCxnSpPr>
        <p:spPr>
          <a:xfrm flipH="1">
            <a:off x="3946124" y="2013894"/>
            <a:ext cx="62326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DBA914C5-3447-A948-AA48-7936BDF57704}"/>
              </a:ext>
            </a:extLst>
          </p:cNvPr>
          <p:cNvCxnSpPr>
            <a:cxnSpLocks/>
          </p:cNvCxnSpPr>
          <p:nvPr/>
        </p:nvCxnSpPr>
        <p:spPr>
          <a:xfrm flipH="1">
            <a:off x="6023390" y="1053112"/>
            <a:ext cx="62326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78BC22B8-0648-4B46-AC4B-E66778C4DF08}"/>
              </a:ext>
            </a:extLst>
          </p:cNvPr>
          <p:cNvCxnSpPr>
            <a:cxnSpLocks/>
          </p:cNvCxnSpPr>
          <p:nvPr/>
        </p:nvCxnSpPr>
        <p:spPr>
          <a:xfrm flipH="1">
            <a:off x="8212526" y="1497059"/>
            <a:ext cx="62326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21A9F2D4-12E4-C744-94C2-FAB539C84796}"/>
              </a:ext>
            </a:extLst>
          </p:cNvPr>
          <p:cNvSpPr txBox="1"/>
          <p:nvPr/>
        </p:nvSpPr>
        <p:spPr>
          <a:xfrm>
            <a:off x="-33033" y="3193191"/>
            <a:ext cx="1492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 3 - Read</a:t>
            </a:r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77CB182B-C290-F74F-9257-1AEFDD1A6A28}"/>
              </a:ext>
            </a:extLst>
          </p:cNvPr>
          <p:cNvGrpSpPr/>
          <p:nvPr/>
        </p:nvGrpSpPr>
        <p:grpSpPr>
          <a:xfrm>
            <a:off x="2727533" y="4214711"/>
            <a:ext cx="1218591" cy="1415787"/>
            <a:chOff x="7493074" y="3489340"/>
            <a:chExt cx="1218591" cy="1415787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E6D15239-FE2F-A541-A55B-5F3413A8FE05}"/>
                </a:ext>
              </a:extLst>
            </p:cNvPr>
            <p:cNvSpPr/>
            <p:nvPr/>
          </p:nvSpPr>
          <p:spPr>
            <a:xfrm>
              <a:off x="7494047" y="3489340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</a:t>
              </a: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15533E7D-0BF0-394A-95E1-CD72F781ACC0}"/>
                </a:ext>
              </a:extLst>
            </p:cNvPr>
            <p:cNvSpPr/>
            <p:nvPr/>
          </p:nvSpPr>
          <p:spPr>
            <a:xfrm>
              <a:off x="7493074" y="3961259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b</a:t>
              </a: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0EEF33D4-2CF8-5C46-BD12-C9F8CBA7ADAA}"/>
                </a:ext>
              </a:extLst>
            </p:cNvPr>
            <p:cNvSpPr/>
            <p:nvPr/>
          </p:nvSpPr>
          <p:spPr>
            <a:xfrm>
              <a:off x="7493074" y="4423981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</a:t>
              </a:r>
            </a:p>
          </p:txBody>
        </p:sp>
      </p:grpSp>
      <p:grpSp>
        <p:nvGrpSpPr>
          <p:cNvPr id="170" name="Group 169">
            <a:extLst>
              <a:ext uri="{FF2B5EF4-FFF2-40B4-BE49-F238E27FC236}">
                <a16:creationId xmlns:a16="http://schemas.microsoft.com/office/drawing/2014/main" id="{36161101-5B09-B744-9B9B-6B389C551534}"/>
              </a:ext>
            </a:extLst>
          </p:cNvPr>
          <p:cNvGrpSpPr/>
          <p:nvPr/>
        </p:nvGrpSpPr>
        <p:grpSpPr>
          <a:xfrm>
            <a:off x="4804799" y="4214711"/>
            <a:ext cx="1218591" cy="1415787"/>
            <a:chOff x="9191293" y="3485149"/>
            <a:chExt cx="1218591" cy="1415787"/>
          </a:xfrm>
        </p:grpSpPr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62CCBDB9-DBC8-8B4A-A124-E1EA0D4BF938}"/>
                </a:ext>
              </a:extLst>
            </p:cNvPr>
            <p:cNvSpPr/>
            <p:nvPr/>
          </p:nvSpPr>
          <p:spPr>
            <a:xfrm>
              <a:off x="9192266" y="3485149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</a:t>
              </a: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BD2A2106-ED81-EF44-9A13-A0AD25CBD020}"/>
                </a:ext>
              </a:extLst>
            </p:cNvPr>
            <p:cNvSpPr/>
            <p:nvPr/>
          </p:nvSpPr>
          <p:spPr>
            <a:xfrm>
              <a:off x="9191293" y="3957068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b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8DDFF558-A615-DB4B-9251-0655ADD43D4E}"/>
                </a:ext>
              </a:extLst>
            </p:cNvPr>
            <p:cNvSpPr/>
            <p:nvPr/>
          </p:nvSpPr>
          <p:spPr>
            <a:xfrm>
              <a:off x="9191293" y="4419790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</a:t>
              </a:r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772CEA03-1E70-EB45-9E44-90D32B192DF0}"/>
              </a:ext>
            </a:extLst>
          </p:cNvPr>
          <p:cNvGrpSpPr/>
          <p:nvPr/>
        </p:nvGrpSpPr>
        <p:grpSpPr>
          <a:xfrm>
            <a:off x="6993935" y="4210725"/>
            <a:ext cx="1218591" cy="1415787"/>
            <a:chOff x="9191293" y="3485149"/>
            <a:chExt cx="1218591" cy="1415787"/>
          </a:xfrm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F4D7C78F-B17C-E44D-B0F3-DFCD19602351}"/>
                </a:ext>
              </a:extLst>
            </p:cNvPr>
            <p:cNvSpPr/>
            <p:nvPr/>
          </p:nvSpPr>
          <p:spPr>
            <a:xfrm>
              <a:off x="9192266" y="3485149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AC3CEFD4-1690-0444-8EAF-233EBFA5B15B}"/>
                </a:ext>
              </a:extLst>
            </p:cNvPr>
            <p:cNvSpPr/>
            <p:nvPr/>
          </p:nvSpPr>
          <p:spPr>
            <a:xfrm>
              <a:off x="9191293" y="3957068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b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5831023F-FDB9-6D49-8FE1-FC7782D65C95}"/>
                </a:ext>
              </a:extLst>
            </p:cNvPr>
            <p:cNvSpPr/>
            <p:nvPr/>
          </p:nvSpPr>
          <p:spPr>
            <a:xfrm>
              <a:off x="9191293" y="4419790"/>
              <a:ext cx="1217618" cy="481146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</a:t>
              </a:r>
            </a:p>
          </p:txBody>
        </p:sp>
      </p:grpSp>
      <p:sp>
        <p:nvSpPr>
          <p:cNvPr id="183" name="TextBox 182">
            <a:extLst>
              <a:ext uri="{FF2B5EF4-FFF2-40B4-BE49-F238E27FC236}">
                <a16:creationId xmlns:a16="http://schemas.microsoft.com/office/drawing/2014/main" id="{359FD31E-F978-D54D-92D2-879ED774FBE9}"/>
              </a:ext>
            </a:extLst>
          </p:cNvPr>
          <p:cNvSpPr txBox="1"/>
          <p:nvPr/>
        </p:nvSpPr>
        <p:spPr>
          <a:xfrm>
            <a:off x="2538371" y="3588994"/>
            <a:ext cx="1781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First read:</a:t>
            </a:r>
          </a:p>
          <a:p>
            <a:r>
              <a:rPr lang="en-US" dirty="0"/>
              <a:t>Address d is read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E6BBF32-2424-2843-B955-EE67386D340F}"/>
              </a:ext>
            </a:extLst>
          </p:cNvPr>
          <p:cNvSpPr txBox="1"/>
          <p:nvPr/>
        </p:nvSpPr>
        <p:spPr>
          <a:xfrm>
            <a:off x="3256543" y="5832187"/>
            <a:ext cx="4092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b, c, d represent any 4 memory addresses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A471EFD7-D56E-1449-B8C8-74AA5389EBC8}"/>
              </a:ext>
            </a:extLst>
          </p:cNvPr>
          <p:cNvCxnSpPr/>
          <p:nvPr/>
        </p:nvCxnSpPr>
        <p:spPr>
          <a:xfrm flipH="1">
            <a:off x="3064111" y="6292400"/>
            <a:ext cx="112205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1" name="TextBox 190">
            <a:extLst>
              <a:ext uri="{FF2B5EF4-FFF2-40B4-BE49-F238E27FC236}">
                <a16:creationId xmlns:a16="http://schemas.microsoft.com/office/drawing/2014/main" id="{4FDED629-A418-634E-882A-EB97E79779B7}"/>
              </a:ext>
            </a:extLst>
          </p:cNvPr>
          <p:cNvSpPr txBox="1"/>
          <p:nvPr/>
        </p:nvSpPr>
        <p:spPr>
          <a:xfrm>
            <a:off x="4186170" y="6077202"/>
            <a:ext cx="2816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represents the stack pointer</a:t>
            </a:r>
          </a:p>
        </p:txBody>
      </p:sp>
      <p:cxnSp>
        <p:nvCxnSpPr>
          <p:cNvPr id="193" name="Straight Arrow Connector 192">
            <a:extLst>
              <a:ext uri="{FF2B5EF4-FFF2-40B4-BE49-F238E27FC236}">
                <a16:creationId xmlns:a16="http://schemas.microsoft.com/office/drawing/2014/main" id="{BD72B25C-2739-E446-B29E-176A1C662339}"/>
              </a:ext>
            </a:extLst>
          </p:cNvPr>
          <p:cNvCxnSpPr>
            <a:cxnSpLocks/>
          </p:cNvCxnSpPr>
          <p:nvPr/>
        </p:nvCxnSpPr>
        <p:spPr>
          <a:xfrm flipH="1">
            <a:off x="3946124" y="4464530"/>
            <a:ext cx="62326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4B34D28B-F47E-4F46-8164-67354778A9FF}"/>
              </a:ext>
            </a:extLst>
          </p:cNvPr>
          <p:cNvCxnSpPr>
            <a:cxnSpLocks/>
          </p:cNvCxnSpPr>
          <p:nvPr/>
        </p:nvCxnSpPr>
        <p:spPr>
          <a:xfrm flipH="1">
            <a:off x="6038469" y="5385939"/>
            <a:ext cx="62326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Straight Arrow Connector 196">
            <a:extLst>
              <a:ext uri="{FF2B5EF4-FFF2-40B4-BE49-F238E27FC236}">
                <a16:creationId xmlns:a16="http://schemas.microsoft.com/office/drawing/2014/main" id="{5AD4FF1A-591D-4B48-A314-3AB9D186B36F}"/>
              </a:ext>
            </a:extLst>
          </p:cNvPr>
          <p:cNvCxnSpPr>
            <a:cxnSpLocks/>
          </p:cNvCxnSpPr>
          <p:nvPr/>
        </p:nvCxnSpPr>
        <p:spPr>
          <a:xfrm flipH="1">
            <a:off x="8211553" y="4904234"/>
            <a:ext cx="62326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8" name="TextBox 197">
            <a:extLst>
              <a:ext uri="{FF2B5EF4-FFF2-40B4-BE49-F238E27FC236}">
                <a16:creationId xmlns:a16="http://schemas.microsoft.com/office/drawing/2014/main" id="{AA829880-BE59-5D42-9B95-42B8C866355B}"/>
              </a:ext>
            </a:extLst>
          </p:cNvPr>
          <p:cNvSpPr txBox="1"/>
          <p:nvPr/>
        </p:nvSpPr>
        <p:spPr>
          <a:xfrm>
            <a:off x="4589681" y="3594626"/>
            <a:ext cx="1757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Second read:</a:t>
            </a:r>
          </a:p>
          <a:p>
            <a:r>
              <a:rPr lang="en-US" dirty="0"/>
              <a:t>Address c is read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D6BF174D-84CC-BF4D-8364-1F2F013B1A5E}"/>
              </a:ext>
            </a:extLst>
          </p:cNvPr>
          <p:cNvSpPr txBox="1"/>
          <p:nvPr/>
        </p:nvSpPr>
        <p:spPr>
          <a:xfrm>
            <a:off x="6772789" y="3594626"/>
            <a:ext cx="1781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Third read:</a:t>
            </a:r>
          </a:p>
          <a:p>
            <a:r>
              <a:rPr lang="en-US" dirty="0"/>
              <a:t>Address b is read</a:t>
            </a:r>
          </a:p>
        </p:txBody>
      </p:sp>
    </p:spTree>
    <p:extLst>
      <p:ext uri="{BB962C8B-B14F-4D97-AF65-F5344CB8AC3E}">
        <p14:creationId xmlns:p14="http://schemas.microsoft.com/office/powerpoint/2010/main" val="14336168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637090-D67E-B142-8A5C-5BD154F22854}"/>
              </a:ext>
            </a:extLst>
          </p:cNvPr>
          <p:cNvGrpSpPr/>
          <p:nvPr/>
        </p:nvGrpSpPr>
        <p:grpSpPr>
          <a:xfrm>
            <a:off x="-3044825" y="0"/>
            <a:ext cx="17268825" cy="6858000"/>
            <a:chOff x="-3044825" y="0"/>
            <a:chExt cx="17268825" cy="6858000"/>
          </a:xfrm>
        </p:grpSpPr>
        <p:pic>
          <p:nvPicPr>
            <p:cNvPr id="9220" name="Picture 4">
              <a:extLst>
                <a:ext uri="{FF2B5EF4-FFF2-40B4-BE49-F238E27FC236}">
                  <a16:creationId xmlns:a16="http://schemas.microsoft.com/office/drawing/2014/main" id="{8ACB9028-21AE-CC4D-AAF6-9AC354F124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044825" y="0"/>
              <a:ext cx="9140825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22" name="Picture 6">
              <a:extLst>
                <a:ext uri="{FF2B5EF4-FFF2-40B4-BE49-F238E27FC236}">
                  <a16:creationId xmlns:a16="http://schemas.microsoft.com/office/drawing/2014/main" id="{74EA4DDC-DA50-3E4D-8BBA-E1FE67A19E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81000"/>
              <a:ext cx="8128000" cy="609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" name="Picture 6">
              <a:extLst>
                <a:ext uri="{FF2B5EF4-FFF2-40B4-BE49-F238E27FC236}">
                  <a16:creationId xmlns:a16="http://schemas.microsoft.com/office/drawing/2014/main" id="{223D072C-A84C-794C-91FE-0E5ACC24C5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5150"/>
            <a:stretch/>
          </p:blipFill>
          <p:spPr bwMode="auto">
            <a:xfrm>
              <a:off x="6096000" y="0"/>
              <a:ext cx="8128000" cy="38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6">
              <a:extLst>
                <a:ext uri="{FF2B5EF4-FFF2-40B4-BE49-F238E27FC236}">
                  <a16:creationId xmlns:a16="http://schemas.microsoft.com/office/drawing/2014/main" id="{CF00D4FE-45DD-D64A-9F33-57DFD17DBA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3750"/>
            <a:stretch/>
          </p:blipFill>
          <p:spPr bwMode="auto">
            <a:xfrm>
              <a:off x="6096000" y="6477000"/>
              <a:ext cx="8128000" cy="38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99467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13E04626-F394-BC41-9E7F-0BDA9145A15F}"/>
              </a:ext>
            </a:extLst>
          </p:cNvPr>
          <p:cNvGrpSpPr/>
          <p:nvPr/>
        </p:nvGrpSpPr>
        <p:grpSpPr>
          <a:xfrm>
            <a:off x="5990400" y="1088446"/>
            <a:ext cx="5531110" cy="5177073"/>
            <a:chOff x="2419445" y="1175903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2419445" y="1175903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2419445" y="1175903"/>
                  <a:ext cx="3836761" cy="5177073"/>
                  <a:chOff x="91882" y="1135836"/>
                  <a:chExt cx="3836761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i4001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91882" y="3059668"/>
                    <a:ext cx="197486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100"/>
                      <a:t>-15v                    </a:t>
                    </a:r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2420570" y="1978947"/>
              <a:ext cx="81144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Clear input</a:t>
              </a:r>
            </a:p>
            <a:p>
              <a:pPr algn="ctr"/>
              <a:r>
                <a:rPr lang="en-US" sz="1100" dirty="0"/>
                <a:t>I/O Lines</a:t>
              </a:r>
            </a:p>
          </p:txBody>
        </p:sp>
      </p:grp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049965"/>
              </p:ext>
            </p:extLst>
          </p:nvPr>
        </p:nvGraphicFramePr>
        <p:xfrm>
          <a:off x="110319" y="102174"/>
          <a:ext cx="5810511" cy="3243264"/>
        </p:xfrm>
        <a:graphic>
          <a:graphicData uri="http://schemas.openxmlformats.org/drawingml/2006/table">
            <a:tbl>
              <a:tblPr/>
              <a:tblGrid>
                <a:gridCol w="1730513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4079998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Introduction date: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Type: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Fully Decoded Static Random Access Memory.</a:t>
                      </a:r>
                      <a:r>
                        <a:rPr lang="en-GB" sz="1800" dirty="0">
                          <a:latin typeface="+mn-lt"/>
                        </a:rPr>
                        <a:t>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Memory: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Technology: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P-channel silicon gate MOS technology (10 microns)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Number of transistors: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74385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History:</a:t>
                      </a:r>
                      <a:br>
                        <a:rPr lang="en-GB" sz="1800" b="1" dirty="0">
                          <a:latin typeface="+mn-lt"/>
                        </a:rPr>
                      </a:br>
                      <a:r>
                        <a:rPr lang="en-GB" sz="1800" b="1" dirty="0">
                          <a:latin typeface="+mn-lt"/>
                        </a:rPr>
                        <a:t> 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4001 is a 256 x 8-bit ROM designed to be used with other </a:t>
                      </a:r>
                    </a:p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MCS-4/40 devices such as the 4004 CPU.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</a:tbl>
          </a:graphicData>
        </a:graphic>
      </p:graphicFrame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07D5222-3846-DC49-BEDC-356BF1F6A9ED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AC225D8F-EBD2-8F4A-99C0-7AD493741B37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23DF5AA1-BE7F-614D-A6D2-744F3C9417BE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2B5027FD-93C0-CD46-BEA8-10827BB1161F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114E666-79A5-074A-9135-AB2EFB2A373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6376AA5-0445-5D47-B91E-17D61726213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9B14DFD-2C1A-934B-80B5-D60E4FBF477E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BA29AB15-BB82-6043-B0AE-EF21368886ED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D4B1FB4-7EF1-E44B-94E0-BB539B557CD1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715D147F-2D90-9142-BAB1-78BB54EE3D00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4D15609-941E-E94C-93FC-FDE8F6FFDA94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EFBA4D9B-F4AB-124B-9402-90F2DE26A96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49C67F1-7CD5-E046-8F92-D2F828BA616A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BCDE0701-D1BF-9641-BC53-3CD988830BD9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36D81756-F05E-4244-9261-0FB1E1F1BA91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F163A185-6169-9D4E-B92B-18AB35A2FAD8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59C71323-B58D-4F40-A60C-F1EF19EA7FA9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7D9F95F-5CBD-4544-8DBF-3A9323CA8B85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5A99C761-9FB9-C749-B054-8CB08BB5A27A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40D3327-54C4-B64C-A581-5A8DFE4B614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D3BF8702-74A5-E54B-9382-EEBDF025C125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5C3919F8-656A-A941-B619-8922C53466D4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AFC110AE-9CB1-AC42-B3BD-C8CFF6A9A230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6ED92F48-3EA4-074E-B6B1-703476C83701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5A6BF4B-4773-2E45-A4D0-30465F8AF425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B6CC2A9-55AC-2246-AA5A-384B2B237E0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B99C3A55-7BA2-1B48-A5B8-5D21980F352F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83931A6-7876-934F-BC5D-CAE1169AC6C8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3DADC044-FD99-1C43-88C0-00FA28B4375E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1118F629-7E52-6E44-AB5B-463B96899391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2123D7CA-E796-AD4C-924E-4317A873520E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89F75387-CCEF-8E4F-B658-072F6467FA88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AED022D4-4EDD-1D4B-933A-5F0D1A47756C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75F47707-E93A-DA4A-84FE-D2C37212E9F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8C91D43-9DD8-E44A-8FF6-62973B62E800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12A2E4F2-20D3-D442-AAD8-921AC9045449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EFBFADC-8159-CB45-B038-6092513212B7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05AC361-03CC-D148-ABBF-5ECFAAD6C9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E5EF63-C3F5-534F-BAC7-816C05866C0D}"/>
              </a:ext>
            </a:extLst>
          </p:cNvPr>
          <p:cNvGrpSpPr/>
          <p:nvPr/>
        </p:nvGrpSpPr>
        <p:grpSpPr>
          <a:xfrm>
            <a:off x="3320244" y="6267507"/>
            <a:ext cx="4375833" cy="3971894"/>
            <a:chOff x="3083218" y="4024747"/>
            <a:chExt cx="4375833" cy="3971894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7C8D586C-79AB-E048-B968-7E187B6AB2C0}"/>
                </a:ext>
              </a:extLst>
            </p:cNvPr>
            <p:cNvSpPr/>
            <p:nvPr/>
          </p:nvSpPr>
          <p:spPr>
            <a:xfrm>
              <a:off x="3083218" y="4033551"/>
              <a:ext cx="4375833" cy="395020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16B98B8-B2C6-914D-8FB4-B677A8EE9B56}"/>
                </a:ext>
              </a:extLst>
            </p:cNvPr>
            <p:cNvGrpSpPr/>
            <p:nvPr/>
          </p:nvGrpSpPr>
          <p:grpSpPr>
            <a:xfrm>
              <a:off x="3185830" y="4024747"/>
              <a:ext cx="4242635" cy="3971894"/>
              <a:chOff x="2098620" y="2358811"/>
              <a:chExt cx="4242635" cy="3971894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065971C1-AA54-6348-B8A0-8822B0EB5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rot="60000">
                <a:off x="2098620" y="2358811"/>
                <a:ext cx="4209121" cy="3877336"/>
              </a:xfrm>
              <a:prstGeom prst="rect">
                <a:avLst/>
              </a:prstGeom>
            </p:spPr>
          </p:pic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36F9BE36-D9EC-8844-84FB-76DFDCE7C41B}"/>
                  </a:ext>
                </a:extLst>
              </p:cNvPr>
              <p:cNvSpPr/>
              <p:nvPr/>
            </p:nvSpPr>
            <p:spPr>
              <a:xfrm>
                <a:off x="4489466" y="5859267"/>
                <a:ext cx="1851789" cy="47143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5038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BDB829-D168-CF42-9DD4-3C5275E6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148" y="1808018"/>
            <a:ext cx="2804070" cy="30479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612010-2911-1946-9111-1F507D55E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764" y="1190310"/>
            <a:ext cx="5364307" cy="4283318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3FD2A9DA-2339-4548-973E-72A913A40596}"/>
              </a:ext>
            </a:extLst>
          </p:cNvPr>
          <p:cNvSpPr/>
          <p:nvPr/>
        </p:nvSpPr>
        <p:spPr>
          <a:xfrm>
            <a:off x="4649218" y="2583868"/>
            <a:ext cx="519546" cy="1496202"/>
          </a:xfrm>
          <a:prstGeom prst="rightArrow">
            <a:avLst>
              <a:gd name="adj1" fmla="val 66668"/>
              <a:gd name="adj2" fmla="val 50000"/>
            </a:avLst>
          </a:prstGeom>
          <a:solidFill>
            <a:srgbClr val="FFFF00"/>
          </a:solid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916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roup 401">
            <a:extLst>
              <a:ext uri="{FF2B5EF4-FFF2-40B4-BE49-F238E27FC236}">
                <a16:creationId xmlns:a16="http://schemas.microsoft.com/office/drawing/2014/main" id="{0D5818C7-EF72-1143-BB01-B4953EDE765B}"/>
              </a:ext>
            </a:extLst>
          </p:cNvPr>
          <p:cNvGrpSpPr/>
          <p:nvPr/>
        </p:nvGrpSpPr>
        <p:grpSpPr>
          <a:xfrm>
            <a:off x="79445" y="71331"/>
            <a:ext cx="10727235" cy="7385067"/>
            <a:chOff x="79445" y="71331"/>
            <a:chExt cx="10727235" cy="7385067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B8C185-AE58-CB4C-9AE2-74C3D86FB6B5}"/>
                </a:ext>
              </a:extLst>
            </p:cNvPr>
            <p:cNvSpPr/>
            <p:nvPr/>
          </p:nvSpPr>
          <p:spPr>
            <a:xfrm>
              <a:off x="3712276" y="108282"/>
              <a:ext cx="1792705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TIMING</a:t>
              </a: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AE38D46C-02D7-BB48-B225-73E146458224}"/>
                </a:ext>
              </a:extLst>
            </p:cNvPr>
            <p:cNvSpPr/>
            <p:nvPr/>
          </p:nvSpPr>
          <p:spPr>
            <a:xfrm>
              <a:off x="5471797" y="1273780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ADDRESS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REGISTER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AND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78467330-0CD6-F846-BB59-A5A3A233AFD2}"/>
                </a:ext>
              </a:extLst>
            </p:cNvPr>
            <p:cNvSpPr/>
            <p:nvPr/>
          </p:nvSpPr>
          <p:spPr>
            <a:xfrm>
              <a:off x="9013975" y="1273264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ROM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ARRAY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16 X 16 X 8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975E3C5B-AD98-F348-9638-1A96748B4367}"/>
                </a:ext>
              </a:extLst>
            </p:cNvPr>
            <p:cNvSpPr/>
            <p:nvPr/>
          </p:nvSpPr>
          <p:spPr>
            <a:xfrm>
              <a:off x="1929619" y="1273780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1296000"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  DATA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BUS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I/O</a:t>
              </a:r>
            </a:p>
            <a:p>
              <a:pPr algn="ctr"/>
              <a:r>
                <a:rPr lang="en-US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      BUFFER</a:t>
              </a:r>
              <a:endPara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079D6BB-3B62-6F43-B952-A14C273F56EC}"/>
                </a:ext>
              </a:extLst>
            </p:cNvPr>
            <p:cNvSpPr/>
            <p:nvPr/>
          </p:nvSpPr>
          <p:spPr>
            <a:xfrm>
              <a:off x="9008942" y="3199557"/>
              <a:ext cx="1792705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MUX</a:t>
              </a: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DA9EE58A-CEF9-8C43-8D9D-BF92B9072A37}"/>
                </a:ext>
              </a:extLst>
            </p:cNvPr>
            <p:cNvSpPr/>
            <p:nvPr/>
          </p:nvSpPr>
          <p:spPr>
            <a:xfrm>
              <a:off x="5545923" y="4531108"/>
              <a:ext cx="1792705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CONTROL</a:t>
              </a: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7942D15-A46E-A648-BA3F-39173814A215}"/>
                </a:ext>
              </a:extLst>
            </p:cNvPr>
            <p:cNvSpPr/>
            <p:nvPr/>
          </p:nvSpPr>
          <p:spPr>
            <a:xfrm>
              <a:off x="3270071" y="4403131"/>
              <a:ext cx="1243262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INPUT PORT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8D2250D5-6971-3446-B7AF-8A1864468C44}"/>
                </a:ext>
              </a:extLst>
            </p:cNvPr>
            <p:cNvSpPr/>
            <p:nvPr/>
          </p:nvSpPr>
          <p:spPr>
            <a:xfrm>
              <a:off x="3270071" y="5573447"/>
              <a:ext cx="1243262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OUTPUT PORT</a:t>
              </a: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EEAFD6E6-0542-C948-B2D3-F04E10FB1A0A}"/>
                </a:ext>
              </a:extLst>
            </p:cNvPr>
            <p:cNvCxnSpPr>
              <a:cxnSpLocks/>
              <a:stCxn id="63" idx="6"/>
              <a:endCxn id="39" idx="1"/>
            </p:cNvCxnSpPr>
            <p:nvPr/>
          </p:nvCxnSpPr>
          <p:spPr>
            <a:xfrm flipV="1">
              <a:off x="927826" y="378993"/>
              <a:ext cx="2784450" cy="99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62F0A81D-8465-3B49-8932-A3F7452B6CF6}"/>
                </a:ext>
              </a:extLst>
            </p:cNvPr>
            <p:cNvSpPr/>
            <p:nvPr/>
          </p:nvSpPr>
          <p:spPr>
            <a:xfrm>
              <a:off x="747353" y="299880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F4396462-9FC3-5848-9964-A10206AB8063}"/>
                </a:ext>
              </a:extLst>
            </p:cNvPr>
            <p:cNvCxnSpPr>
              <a:cxnSpLocks/>
              <a:stCxn id="39" idx="2"/>
            </p:cNvCxnSpPr>
            <p:nvPr/>
          </p:nvCxnSpPr>
          <p:spPr>
            <a:xfrm flipH="1">
              <a:off x="4608628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13E21003-8C7C-5647-8A0F-39F069400A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73523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8FA20671-9E68-194D-B289-CAD38C521A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38417" y="649702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8B2FE3DE-9E4F-C146-B2BC-FF06BFA15C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52938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2E0D7E15-0977-E74E-A165-D05523C7A7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17832" y="649702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9BBD98D-1280-BB40-92BB-402CAB99DB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4981" y="229807"/>
              <a:ext cx="14454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137C56DA-8B9E-B74C-933A-04C79D1EF991}"/>
                </a:ext>
              </a:extLst>
            </p:cNvPr>
            <p:cNvSpPr/>
            <p:nvPr/>
          </p:nvSpPr>
          <p:spPr>
            <a:xfrm>
              <a:off x="6950437" y="140782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E9712746-9ADD-8349-B9BA-D61CA74985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4981" y="545126"/>
              <a:ext cx="14454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5E4BCA31-0778-904E-A3D3-99BB255BB04F}"/>
                </a:ext>
              </a:extLst>
            </p:cNvPr>
            <p:cNvSpPr/>
            <p:nvPr/>
          </p:nvSpPr>
          <p:spPr>
            <a:xfrm>
              <a:off x="6950437" y="45610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3C4F4EB2-2744-6648-8787-15EBE1E602B9}"/>
                </a:ext>
              </a:extLst>
            </p:cNvPr>
            <p:cNvCxnSpPr>
              <a:cxnSpLocks/>
              <a:stCxn id="163" idx="4"/>
            </p:cNvCxnSpPr>
            <p:nvPr/>
          </p:nvCxnSpPr>
          <p:spPr>
            <a:xfrm flipH="1">
              <a:off x="6068206" y="626865"/>
              <a:ext cx="1" cy="5161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7D52CAC1-4D1B-8A49-99F2-F997DF2F5C76}"/>
                </a:ext>
              </a:extLst>
            </p:cNvPr>
            <p:cNvSpPr/>
            <p:nvPr/>
          </p:nvSpPr>
          <p:spPr>
            <a:xfrm>
              <a:off x="5977970" y="448815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E3C744CE-93C0-5940-B043-AD4D23BB80B7}"/>
                </a:ext>
              </a:extLst>
            </p:cNvPr>
            <p:cNvCxnSpPr>
              <a:cxnSpLocks/>
              <a:stCxn id="167" idx="4"/>
            </p:cNvCxnSpPr>
            <p:nvPr/>
          </p:nvCxnSpPr>
          <p:spPr>
            <a:xfrm flipH="1">
              <a:off x="6509321" y="318832"/>
              <a:ext cx="1" cy="8241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0B536675-01E2-0745-9CEE-2A6FCFC96223}"/>
                </a:ext>
              </a:extLst>
            </p:cNvPr>
            <p:cNvSpPr/>
            <p:nvPr/>
          </p:nvSpPr>
          <p:spPr>
            <a:xfrm>
              <a:off x="6419085" y="14078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14668BF-4E4A-034B-9F1F-5EFD6E071407}"/>
                </a:ext>
              </a:extLst>
            </p:cNvPr>
            <p:cNvSpPr txBox="1"/>
            <p:nvPr/>
          </p:nvSpPr>
          <p:spPr>
            <a:xfrm>
              <a:off x="79445" y="180359"/>
              <a:ext cx="6729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SYNC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EB5206E-E52B-3243-85C3-3F7023F0E3A3}"/>
                </a:ext>
              </a:extLst>
            </p:cNvPr>
            <p:cNvSpPr txBox="1"/>
            <p:nvPr/>
          </p:nvSpPr>
          <p:spPr>
            <a:xfrm>
              <a:off x="7105231" y="71331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⏀</a:t>
              </a:r>
              <a:r>
                <a:rPr lang="en-US" b="1" baseline="-25000" dirty="0"/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FECE888B-E5B2-E44B-B889-CB5A616C2076}"/>
                </a:ext>
              </a:extLst>
            </p:cNvPr>
            <p:cNvSpPr txBox="1"/>
            <p:nvPr/>
          </p:nvSpPr>
          <p:spPr>
            <a:xfrm>
              <a:off x="7105231" y="37899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⏀</a:t>
              </a:r>
              <a:r>
                <a:rPr lang="en-US" b="1" baseline="-25000" dirty="0"/>
                <a:t>2</a:t>
              </a:r>
            </a:p>
          </p:txBody>
        </p: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45479CB7-651F-F145-9F22-26D7B7A26835}"/>
                </a:ext>
              </a:extLst>
            </p:cNvPr>
            <p:cNvCxnSpPr>
              <a:cxnSpLocks/>
              <a:stCxn id="170" idx="6"/>
            </p:cNvCxnSpPr>
            <p:nvPr/>
          </p:nvCxnSpPr>
          <p:spPr>
            <a:xfrm>
              <a:off x="919249" y="1660660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C2805DA6-6B5A-F141-B5E4-F2F0C883CD74}"/>
                </a:ext>
              </a:extLst>
            </p:cNvPr>
            <p:cNvSpPr/>
            <p:nvPr/>
          </p:nvSpPr>
          <p:spPr>
            <a:xfrm>
              <a:off x="738776" y="157163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A287DBF9-FEAF-5E4D-80BE-013BBF89EF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2" y="1660660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6441EB4A-73B6-864D-B5D4-013F9D9B173A}"/>
                </a:ext>
              </a:extLst>
            </p:cNvPr>
            <p:cNvCxnSpPr>
              <a:cxnSpLocks/>
              <a:stCxn id="173" idx="6"/>
            </p:cNvCxnSpPr>
            <p:nvPr/>
          </p:nvCxnSpPr>
          <p:spPr>
            <a:xfrm>
              <a:off x="919249" y="19402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090B7960-432F-3B44-A5D0-AAD0155BB7BE}"/>
                </a:ext>
              </a:extLst>
            </p:cNvPr>
            <p:cNvSpPr/>
            <p:nvPr/>
          </p:nvSpPr>
          <p:spPr>
            <a:xfrm>
              <a:off x="738776" y="18512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EAD55721-4B48-6D42-80DB-B85BAB6EAF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2" y="1940254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0E95B3B6-6410-464C-8C58-92B9FAC48C68}"/>
                </a:ext>
              </a:extLst>
            </p:cNvPr>
            <p:cNvCxnSpPr>
              <a:cxnSpLocks/>
              <a:stCxn id="176" idx="6"/>
            </p:cNvCxnSpPr>
            <p:nvPr/>
          </p:nvCxnSpPr>
          <p:spPr>
            <a:xfrm>
              <a:off x="927827" y="22396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CA97FC53-C1CA-1C48-A260-1E59F6D0BDA2}"/>
                </a:ext>
              </a:extLst>
            </p:cNvPr>
            <p:cNvSpPr/>
            <p:nvPr/>
          </p:nvSpPr>
          <p:spPr>
            <a:xfrm>
              <a:off x="747354" y="21506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A87F6B87-EAD7-214D-9992-4F5D147089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0" y="2239654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114EC8D5-8F4D-4942-B7A6-7B22E295CF98}"/>
                </a:ext>
              </a:extLst>
            </p:cNvPr>
            <p:cNvCxnSpPr>
              <a:cxnSpLocks/>
              <a:stCxn id="179" idx="6"/>
            </p:cNvCxnSpPr>
            <p:nvPr/>
          </p:nvCxnSpPr>
          <p:spPr>
            <a:xfrm>
              <a:off x="927827" y="2527506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B7F7E780-AB97-5E42-BC60-7A3CEE251F08}"/>
                </a:ext>
              </a:extLst>
            </p:cNvPr>
            <p:cNvSpPr/>
            <p:nvPr/>
          </p:nvSpPr>
          <p:spPr>
            <a:xfrm>
              <a:off x="747354" y="243848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9E6C3D49-CCB4-6747-889F-2F892F2D4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0" y="2527506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1271F6A3-F306-664B-8D84-247AA5728F52}"/>
                </a:ext>
              </a:extLst>
            </p:cNvPr>
            <p:cNvSpPr txBox="1"/>
            <p:nvPr/>
          </p:nvSpPr>
          <p:spPr>
            <a:xfrm>
              <a:off x="341474" y="1433612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AC513EF-6E20-BD4B-BBD1-F9C5F0EC023D}"/>
                </a:ext>
              </a:extLst>
            </p:cNvPr>
            <p:cNvSpPr txBox="1"/>
            <p:nvPr/>
          </p:nvSpPr>
          <p:spPr>
            <a:xfrm>
              <a:off x="349542" y="1706951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E131074A-1CE1-1F4A-8CE3-85FE07D0839D}"/>
                </a:ext>
              </a:extLst>
            </p:cNvPr>
            <p:cNvSpPr txBox="1"/>
            <p:nvPr/>
          </p:nvSpPr>
          <p:spPr>
            <a:xfrm>
              <a:off x="351132" y="2029279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5581D6D1-ED44-A441-8B8C-501C89447ADC}"/>
                </a:ext>
              </a:extLst>
            </p:cNvPr>
            <p:cNvSpPr txBox="1"/>
            <p:nvPr/>
          </p:nvSpPr>
          <p:spPr>
            <a:xfrm>
              <a:off x="359200" y="2302618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</a:p>
          </p:txBody>
        </p: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40F170E0-2A7F-A144-AA07-1A37AAF4E225}"/>
                </a:ext>
              </a:extLst>
            </p:cNvPr>
            <p:cNvCxnSpPr>
              <a:cxnSpLocks/>
              <a:stCxn id="144" idx="3"/>
              <a:endCxn id="142" idx="1"/>
            </p:cNvCxnSpPr>
            <p:nvPr/>
          </p:nvCxnSpPr>
          <p:spPr>
            <a:xfrm>
              <a:off x="3722324" y="2083765"/>
              <a:ext cx="174947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0503C4E5-5699-6B4A-8414-06A20CE87571}"/>
                </a:ext>
              </a:extLst>
            </p:cNvPr>
            <p:cNvCxnSpPr>
              <a:cxnSpLocks/>
              <a:stCxn id="142" idx="3"/>
              <a:endCxn id="143" idx="1"/>
            </p:cNvCxnSpPr>
            <p:nvPr/>
          </p:nvCxnSpPr>
          <p:spPr>
            <a:xfrm flipV="1">
              <a:off x="7264502" y="2083249"/>
              <a:ext cx="1749473" cy="5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85BBE678-C352-424E-8649-FE8BA36A5899}"/>
                </a:ext>
              </a:extLst>
            </p:cNvPr>
            <p:cNvCxnSpPr>
              <a:cxnSpLocks/>
              <a:stCxn id="143" idx="2"/>
              <a:endCxn id="147" idx="0"/>
            </p:cNvCxnSpPr>
            <p:nvPr/>
          </p:nvCxnSpPr>
          <p:spPr>
            <a:xfrm flipH="1">
              <a:off x="9905295" y="2893234"/>
              <a:ext cx="5033" cy="3063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FA18127C-879C-754A-8B4C-3E78386DF130}"/>
                </a:ext>
              </a:extLst>
            </p:cNvPr>
            <p:cNvCxnSpPr>
              <a:cxnSpLocks/>
              <a:endCxn id="147" idx="1"/>
            </p:cNvCxnSpPr>
            <p:nvPr/>
          </p:nvCxnSpPr>
          <p:spPr>
            <a:xfrm>
              <a:off x="6796577" y="2916452"/>
              <a:ext cx="2212365" cy="553816"/>
            </a:xfrm>
            <a:prstGeom prst="bentConnector3">
              <a:avLst>
                <a:gd name="adj1" fmla="val 882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Arrow Connector 189">
              <a:extLst>
                <a:ext uri="{FF2B5EF4-FFF2-40B4-BE49-F238E27FC236}">
                  <a16:creationId xmlns:a16="http://schemas.microsoft.com/office/drawing/2014/main" id="{9CACF574-5163-2948-8C85-5CA784BBB6F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241098" y="2900643"/>
              <a:ext cx="7664197" cy="1059251"/>
            </a:xfrm>
            <a:prstGeom prst="bentConnector3">
              <a:avLst>
                <a:gd name="adj1" fmla="val 10001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89">
              <a:extLst>
                <a:ext uri="{FF2B5EF4-FFF2-40B4-BE49-F238E27FC236}">
                  <a16:creationId xmlns:a16="http://schemas.microsoft.com/office/drawing/2014/main" id="{9D736505-2EAB-B741-9AFF-B330C076024E}"/>
                </a:ext>
              </a:extLst>
            </p:cNvPr>
            <p:cNvCxnSpPr>
              <a:cxnSpLocks/>
              <a:stCxn id="147" idx="2"/>
            </p:cNvCxnSpPr>
            <p:nvPr/>
          </p:nvCxnSpPr>
          <p:spPr>
            <a:xfrm rot="5400000">
              <a:off x="8580208" y="2638529"/>
              <a:ext cx="222638" cy="2427536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540DC7F5-2D06-0448-8B50-4ABE79A3D00F}"/>
                </a:ext>
              </a:extLst>
            </p:cNvPr>
            <p:cNvCxnSpPr>
              <a:cxnSpLocks/>
            </p:cNvCxnSpPr>
            <p:nvPr/>
          </p:nvCxnSpPr>
          <p:spPr>
            <a:xfrm>
              <a:off x="5966451" y="2893234"/>
              <a:ext cx="0" cy="168076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189">
              <a:extLst>
                <a:ext uri="{FF2B5EF4-FFF2-40B4-BE49-F238E27FC236}">
                  <a16:creationId xmlns:a16="http://schemas.microsoft.com/office/drawing/2014/main" id="{CDB11086-A578-8A4B-809B-AE524273BABD}"/>
                </a:ext>
              </a:extLst>
            </p:cNvPr>
            <p:cNvCxnSpPr>
              <a:cxnSpLocks/>
              <a:stCxn id="148" idx="0"/>
            </p:cNvCxnSpPr>
            <p:nvPr/>
          </p:nvCxnSpPr>
          <p:spPr>
            <a:xfrm rot="16200000" flipV="1">
              <a:off x="4472885" y="2561717"/>
              <a:ext cx="809213" cy="3129570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636CF45A-418D-B240-B235-28939A9997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6121" y="3085321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B95A1963-3F0C-D34F-9DBA-577834E9439B}"/>
                </a:ext>
              </a:extLst>
            </p:cNvPr>
            <p:cNvCxnSpPr>
              <a:cxnSpLocks/>
            </p:cNvCxnSpPr>
            <p:nvPr/>
          </p:nvCxnSpPr>
          <p:spPr>
            <a:xfrm>
              <a:off x="7572025" y="3963616"/>
              <a:ext cx="56603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546BC9E5-8059-1240-9FC4-E46F784F16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12705" y="2893234"/>
              <a:ext cx="0" cy="826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FBE4FE63-1612-B844-A261-93AF7406E5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7828" y="3363682"/>
              <a:ext cx="503862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80D9585D-0246-B248-AC6F-AF827377875C}"/>
                </a:ext>
              </a:extLst>
            </p:cNvPr>
            <p:cNvSpPr/>
            <p:nvPr/>
          </p:nvSpPr>
          <p:spPr>
            <a:xfrm>
              <a:off x="736469" y="326471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A2EC2D1D-B675-E741-AFC1-7A35B9FE4FD9}"/>
                </a:ext>
              </a:extLst>
            </p:cNvPr>
            <p:cNvSpPr txBox="1"/>
            <p:nvPr/>
          </p:nvSpPr>
          <p:spPr>
            <a:xfrm>
              <a:off x="291780" y="315818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CM</a:t>
              </a:r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90A910CF-A482-0F45-9D3A-FA07DD88739F}"/>
                </a:ext>
              </a:extLst>
            </p:cNvPr>
            <p:cNvCxnSpPr>
              <a:cxnSpLocks/>
              <a:stCxn id="247" idx="6"/>
            </p:cNvCxnSpPr>
            <p:nvPr/>
          </p:nvCxnSpPr>
          <p:spPr>
            <a:xfrm>
              <a:off x="927958" y="4491160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E03444C7-DC7E-2441-B01B-9BD3047F6FD6}"/>
                </a:ext>
              </a:extLst>
            </p:cNvPr>
            <p:cNvSpPr/>
            <p:nvPr/>
          </p:nvSpPr>
          <p:spPr>
            <a:xfrm>
              <a:off x="747485" y="440213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85DF3F86-61A8-1E41-8C38-A073708BEF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3" y="4491160"/>
              <a:ext cx="18655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2BA3290D-C6FB-E74A-AF63-221DE27B08D3}"/>
                </a:ext>
              </a:extLst>
            </p:cNvPr>
            <p:cNvCxnSpPr>
              <a:cxnSpLocks/>
              <a:stCxn id="250" idx="6"/>
            </p:cNvCxnSpPr>
            <p:nvPr/>
          </p:nvCxnSpPr>
          <p:spPr>
            <a:xfrm>
              <a:off x="927958" y="47707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EBE98AB1-297D-B347-A9A1-BE091134D96D}"/>
                </a:ext>
              </a:extLst>
            </p:cNvPr>
            <p:cNvSpPr/>
            <p:nvPr/>
          </p:nvSpPr>
          <p:spPr>
            <a:xfrm>
              <a:off x="747485" y="46817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16FAAF02-847F-EA45-8E35-4E8FA63465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3" y="4770754"/>
              <a:ext cx="18655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374A31F1-D050-2441-AD4F-3AE4D8AE8EFA}"/>
                </a:ext>
              </a:extLst>
            </p:cNvPr>
            <p:cNvCxnSpPr>
              <a:cxnSpLocks/>
              <a:stCxn id="253" idx="6"/>
            </p:cNvCxnSpPr>
            <p:nvPr/>
          </p:nvCxnSpPr>
          <p:spPr>
            <a:xfrm>
              <a:off x="936536" y="50701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81E21632-790F-AA48-9839-1718D7BEFF2E}"/>
                </a:ext>
              </a:extLst>
            </p:cNvPr>
            <p:cNvSpPr/>
            <p:nvPr/>
          </p:nvSpPr>
          <p:spPr>
            <a:xfrm>
              <a:off x="756063" y="49811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3A54E69C-5C46-1E46-9250-E1A8260F01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1" y="5070154"/>
              <a:ext cx="18569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Arrow Connector 254">
              <a:extLst>
                <a:ext uri="{FF2B5EF4-FFF2-40B4-BE49-F238E27FC236}">
                  <a16:creationId xmlns:a16="http://schemas.microsoft.com/office/drawing/2014/main" id="{0B8C43FC-5261-2E4C-9DD7-3D71FA42E418}"/>
                </a:ext>
              </a:extLst>
            </p:cNvPr>
            <p:cNvCxnSpPr>
              <a:cxnSpLocks/>
              <a:stCxn id="256" idx="6"/>
            </p:cNvCxnSpPr>
            <p:nvPr/>
          </p:nvCxnSpPr>
          <p:spPr>
            <a:xfrm>
              <a:off x="936536" y="5358006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B959E7B8-50BD-8040-BC5D-72C3DEADCFBD}"/>
                </a:ext>
              </a:extLst>
            </p:cNvPr>
            <p:cNvSpPr/>
            <p:nvPr/>
          </p:nvSpPr>
          <p:spPr>
            <a:xfrm>
              <a:off x="756063" y="526898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7" name="Straight Arrow Connector 256">
              <a:extLst>
                <a:ext uri="{FF2B5EF4-FFF2-40B4-BE49-F238E27FC236}">
                  <a16:creationId xmlns:a16="http://schemas.microsoft.com/office/drawing/2014/main" id="{3BF25C91-B7FD-4743-9D9B-7377D425A0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1" y="5358006"/>
              <a:ext cx="18569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F53E4C88-5895-0449-9817-4923CECCF2FA}"/>
                </a:ext>
              </a:extLst>
            </p:cNvPr>
            <p:cNvSpPr txBox="1"/>
            <p:nvPr/>
          </p:nvSpPr>
          <p:spPr>
            <a:xfrm>
              <a:off x="219552" y="4264112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0584E375-9606-9843-B9C6-59ADCE4EE83C}"/>
                </a:ext>
              </a:extLst>
            </p:cNvPr>
            <p:cNvSpPr txBox="1"/>
            <p:nvPr/>
          </p:nvSpPr>
          <p:spPr>
            <a:xfrm>
              <a:off x="227620" y="4537451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1D344439-4D71-4D48-9301-91DCBC6157E6}"/>
                </a:ext>
              </a:extLst>
            </p:cNvPr>
            <p:cNvSpPr txBox="1"/>
            <p:nvPr/>
          </p:nvSpPr>
          <p:spPr>
            <a:xfrm>
              <a:off x="229210" y="4859779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479F4D92-BD30-6046-A396-69EB46FFE044}"/>
                </a:ext>
              </a:extLst>
            </p:cNvPr>
            <p:cNvSpPr txBox="1"/>
            <p:nvPr/>
          </p:nvSpPr>
          <p:spPr>
            <a:xfrm>
              <a:off x="237278" y="5133118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3</a:t>
              </a:r>
            </a:p>
          </p:txBody>
        </p:sp>
        <p:cxnSp>
          <p:nvCxnSpPr>
            <p:cNvPr id="279" name="Straight Arrow Connector 278">
              <a:extLst>
                <a:ext uri="{FF2B5EF4-FFF2-40B4-BE49-F238E27FC236}">
                  <a16:creationId xmlns:a16="http://schemas.microsoft.com/office/drawing/2014/main" id="{7CA9CD80-1F48-A748-B9D0-A7C9A4E370CE}"/>
                </a:ext>
              </a:extLst>
            </p:cNvPr>
            <p:cNvCxnSpPr>
              <a:cxnSpLocks/>
              <a:stCxn id="280" idx="4"/>
              <a:endCxn id="151" idx="3"/>
            </p:cNvCxnSpPr>
            <p:nvPr/>
          </p:nvCxnSpPr>
          <p:spPr>
            <a:xfrm rot="5400000">
              <a:off x="3689516" y="4872173"/>
              <a:ext cx="2060238" cy="412604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33C68D1F-BA87-1A46-8ED3-CDB1011871B3}"/>
                </a:ext>
              </a:extLst>
            </p:cNvPr>
            <p:cNvSpPr/>
            <p:nvPr/>
          </p:nvSpPr>
          <p:spPr>
            <a:xfrm>
              <a:off x="4835700" y="3870306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85ED3D56-AC7C-344A-996C-9397A1861086}"/>
                </a:ext>
              </a:extLst>
            </p:cNvPr>
            <p:cNvCxnSpPr>
              <a:cxnSpLocks/>
              <a:stCxn id="150" idx="3"/>
              <a:endCxn id="285" idx="2"/>
            </p:cNvCxnSpPr>
            <p:nvPr/>
          </p:nvCxnSpPr>
          <p:spPr>
            <a:xfrm>
              <a:off x="4513333" y="4938278"/>
              <a:ext cx="32236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24F811-6972-AD4C-8B05-B91E2578E2BF}"/>
                </a:ext>
              </a:extLst>
            </p:cNvPr>
            <p:cNvSpPr/>
            <p:nvPr/>
          </p:nvSpPr>
          <p:spPr>
            <a:xfrm>
              <a:off x="4835700" y="4849253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8" name="Straight Arrow Connector 278">
              <a:extLst>
                <a:ext uri="{FF2B5EF4-FFF2-40B4-BE49-F238E27FC236}">
                  <a16:creationId xmlns:a16="http://schemas.microsoft.com/office/drawing/2014/main" id="{BF6A472F-2E44-8341-98C7-697E467D7457}"/>
                </a:ext>
              </a:extLst>
            </p:cNvPr>
            <p:cNvCxnSpPr>
              <a:cxnSpLocks/>
              <a:stCxn id="289" idx="4"/>
            </p:cNvCxnSpPr>
            <p:nvPr/>
          </p:nvCxnSpPr>
          <p:spPr>
            <a:xfrm rot="16200000" flipH="1">
              <a:off x="2572515" y="5020806"/>
              <a:ext cx="1166574" cy="282226"/>
            </a:xfrm>
            <a:prstGeom prst="bentConnector3">
              <a:avLst>
                <a:gd name="adj1" fmla="val 99269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C79FD0C-DFAF-4A45-899E-5C054B9DD524}"/>
                </a:ext>
              </a:extLst>
            </p:cNvPr>
            <p:cNvSpPr/>
            <p:nvPr/>
          </p:nvSpPr>
          <p:spPr>
            <a:xfrm>
              <a:off x="2924452" y="440058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Arrow Connector 278">
              <a:extLst>
                <a:ext uri="{FF2B5EF4-FFF2-40B4-BE49-F238E27FC236}">
                  <a16:creationId xmlns:a16="http://schemas.microsoft.com/office/drawing/2014/main" id="{40DA2567-B3D3-FB47-AF4C-60F6E0DBFFF3}"/>
                </a:ext>
              </a:extLst>
            </p:cNvPr>
            <p:cNvCxnSpPr>
              <a:cxnSpLocks/>
              <a:stCxn id="300" idx="4"/>
            </p:cNvCxnSpPr>
            <p:nvPr/>
          </p:nvCxnSpPr>
          <p:spPr>
            <a:xfrm rot="16200000" flipH="1">
              <a:off x="2510565" y="5189721"/>
              <a:ext cx="1075995" cy="439755"/>
            </a:xfrm>
            <a:prstGeom prst="bentConnector3">
              <a:avLst>
                <a:gd name="adj1" fmla="val 10018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3E31EAA-75FF-0449-95B4-56EB087FC21A}"/>
                </a:ext>
              </a:extLst>
            </p:cNvPr>
            <p:cNvSpPr/>
            <p:nvPr/>
          </p:nvSpPr>
          <p:spPr>
            <a:xfrm>
              <a:off x="2738448" y="469355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Arrow Connector 278">
              <a:extLst>
                <a:ext uri="{FF2B5EF4-FFF2-40B4-BE49-F238E27FC236}">
                  <a16:creationId xmlns:a16="http://schemas.microsoft.com/office/drawing/2014/main" id="{9DAD6FF2-298F-1640-B5EE-04D1FC86D609}"/>
                </a:ext>
              </a:extLst>
            </p:cNvPr>
            <p:cNvCxnSpPr>
              <a:cxnSpLocks/>
              <a:stCxn id="305" idx="4"/>
            </p:cNvCxnSpPr>
            <p:nvPr/>
          </p:nvCxnSpPr>
          <p:spPr>
            <a:xfrm rot="16200000" flipH="1">
              <a:off x="2400558" y="5379113"/>
              <a:ext cx="1089706" cy="646057"/>
            </a:xfrm>
            <a:prstGeom prst="bentConnector3">
              <a:avLst>
                <a:gd name="adj1" fmla="val 9954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7FD2FC69-FA63-CD49-B3FD-7072E30888F0}"/>
                </a:ext>
              </a:extLst>
            </p:cNvPr>
            <p:cNvSpPr/>
            <p:nvPr/>
          </p:nvSpPr>
          <p:spPr>
            <a:xfrm>
              <a:off x="2532146" y="4979239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0" name="Straight Arrow Connector 278">
              <a:extLst>
                <a:ext uri="{FF2B5EF4-FFF2-40B4-BE49-F238E27FC236}">
                  <a16:creationId xmlns:a16="http://schemas.microsoft.com/office/drawing/2014/main" id="{95792D76-6E81-EC46-A8C9-B192F733CBFE}"/>
                </a:ext>
              </a:extLst>
            </p:cNvPr>
            <p:cNvCxnSpPr>
              <a:cxnSpLocks/>
              <a:stCxn id="321" idx="4"/>
            </p:cNvCxnSpPr>
            <p:nvPr/>
          </p:nvCxnSpPr>
          <p:spPr>
            <a:xfrm rot="16200000" flipH="1">
              <a:off x="2317331" y="5583737"/>
              <a:ext cx="1078160" cy="824061"/>
            </a:xfrm>
            <a:prstGeom prst="bentConnector3">
              <a:avLst>
                <a:gd name="adj1" fmla="val 99271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26AB9264-51B0-8E4C-8EA3-06C2FDD69B8A}"/>
                </a:ext>
              </a:extLst>
            </p:cNvPr>
            <p:cNvSpPr/>
            <p:nvPr/>
          </p:nvSpPr>
          <p:spPr>
            <a:xfrm>
              <a:off x="2354144" y="5278638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6AFE4651-8397-6240-92B6-68C95C968BB1}"/>
                </a:ext>
              </a:extLst>
            </p:cNvPr>
            <p:cNvCxnSpPr>
              <a:cxnSpLocks/>
              <a:stCxn id="329" idx="6"/>
              <a:endCxn id="151" idx="2"/>
            </p:cNvCxnSpPr>
            <p:nvPr/>
          </p:nvCxnSpPr>
          <p:spPr>
            <a:xfrm flipV="1">
              <a:off x="972834" y="6643741"/>
              <a:ext cx="2918868" cy="231245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9" name="Oval 328">
              <a:extLst>
                <a:ext uri="{FF2B5EF4-FFF2-40B4-BE49-F238E27FC236}">
                  <a16:creationId xmlns:a16="http://schemas.microsoft.com/office/drawing/2014/main" id="{DD347610-B85C-D14D-8F76-D59800A49D51}"/>
                </a:ext>
              </a:extLst>
            </p:cNvPr>
            <p:cNvSpPr/>
            <p:nvPr/>
          </p:nvSpPr>
          <p:spPr>
            <a:xfrm>
              <a:off x="792361" y="678596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TextBox 329">
              <a:extLst>
                <a:ext uri="{FF2B5EF4-FFF2-40B4-BE49-F238E27FC236}">
                  <a16:creationId xmlns:a16="http://schemas.microsoft.com/office/drawing/2014/main" id="{A35E9006-7C13-6043-880D-4E22F4B6B663}"/>
                </a:ext>
              </a:extLst>
            </p:cNvPr>
            <p:cNvSpPr txBox="1"/>
            <p:nvPr/>
          </p:nvSpPr>
          <p:spPr>
            <a:xfrm>
              <a:off x="273778" y="6677641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CL</a:t>
              </a:r>
            </a:p>
          </p:txBody>
        </p:sp>
        <p:cxnSp>
          <p:nvCxnSpPr>
            <p:cNvPr id="332" name="Straight Arrow Connector 327">
              <a:extLst>
                <a:ext uri="{FF2B5EF4-FFF2-40B4-BE49-F238E27FC236}">
                  <a16:creationId xmlns:a16="http://schemas.microsoft.com/office/drawing/2014/main" id="{0D55DEAE-51A5-1E4A-B273-145FBF012443}"/>
                </a:ext>
              </a:extLst>
            </p:cNvPr>
            <p:cNvCxnSpPr>
              <a:cxnSpLocks/>
              <a:stCxn id="333" idx="6"/>
              <a:endCxn id="148" idx="2"/>
            </p:cNvCxnSpPr>
            <p:nvPr/>
          </p:nvCxnSpPr>
          <p:spPr>
            <a:xfrm flipV="1">
              <a:off x="972834" y="5601402"/>
              <a:ext cx="5469442" cy="1670330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CBA4AF3A-8D28-8F41-8E71-E5435DA28444}"/>
                </a:ext>
              </a:extLst>
            </p:cNvPr>
            <p:cNvSpPr/>
            <p:nvPr/>
          </p:nvSpPr>
          <p:spPr>
            <a:xfrm>
              <a:off x="792361" y="7182707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TextBox 333">
              <a:extLst>
                <a:ext uri="{FF2B5EF4-FFF2-40B4-BE49-F238E27FC236}">
                  <a16:creationId xmlns:a16="http://schemas.microsoft.com/office/drawing/2014/main" id="{FEA084D0-2D34-F642-A9F7-8B2F78F7F073}"/>
                </a:ext>
              </a:extLst>
            </p:cNvPr>
            <p:cNvSpPr txBox="1"/>
            <p:nvPr/>
          </p:nvSpPr>
          <p:spPr>
            <a:xfrm>
              <a:off x="88435" y="7087066"/>
              <a:ext cx="74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RESET</a:t>
              </a:r>
            </a:p>
          </p:txBody>
        </p:sp>
        <p:cxnSp>
          <p:nvCxnSpPr>
            <p:cNvPr id="336" name="Straight Arrow Connector 335">
              <a:extLst>
                <a:ext uri="{FF2B5EF4-FFF2-40B4-BE49-F238E27FC236}">
                  <a16:creationId xmlns:a16="http://schemas.microsoft.com/office/drawing/2014/main" id="{148EC8A6-4043-4740-822D-D5FC08416615}"/>
                </a:ext>
              </a:extLst>
            </p:cNvPr>
            <p:cNvCxnSpPr>
              <a:cxnSpLocks/>
              <a:stCxn id="337" idx="4"/>
            </p:cNvCxnSpPr>
            <p:nvPr/>
          </p:nvCxnSpPr>
          <p:spPr>
            <a:xfrm flipV="1">
              <a:off x="4204833" y="6643741"/>
              <a:ext cx="0" cy="7266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725F16A8-F7AD-4B4C-9B7A-9014E3496B92}"/>
                </a:ext>
              </a:extLst>
            </p:cNvPr>
            <p:cNvSpPr/>
            <p:nvPr/>
          </p:nvSpPr>
          <p:spPr>
            <a:xfrm>
              <a:off x="4114596" y="7192307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9" name="Straight Arrow Connector 338">
              <a:extLst>
                <a:ext uri="{FF2B5EF4-FFF2-40B4-BE49-F238E27FC236}">
                  <a16:creationId xmlns:a16="http://schemas.microsoft.com/office/drawing/2014/main" id="{4CB7173E-5595-8D4A-9331-EF69579CC431}"/>
                </a:ext>
              </a:extLst>
            </p:cNvPr>
            <p:cNvCxnSpPr>
              <a:cxnSpLocks/>
              <a:endCxn id="150" idx="0"/>
            </p:cNvCxnSpPr>
            <p:nvPr/>
          </p:nvCxnSpPr>
          <p:spPr>
            <a:xfrm rot="10800000">
              <a:off x="3891702" y="4403131"/>
              <a:ext cx="1674334" cy="367626"/>
            </a:xfrm>
            <a:prstGeom prst="bentConnector4">
              <a:avLst>
                <a:gd name="adj1" fmla="val 16352"/>
                <a:gd name="adj2" fmla="val 151574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38">
              <a:extLst>
                <a:ext uri="{FF2B5EF4-FFF2-40B4-BE49-F238E27FC236}">
                  <a16:creationId xmlns:a16="http://schemas.microsoft.com/office/drawing/2014/main" id="{9591DC64-9EE9-6843-B7A0-D5C16C2DB9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31116" y="6515766"/>
              <a:ext cx="781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38">
              <a:extLst>
                <a:ext uri="{FF2B5EF4-FFF2-40B4-BE49-F238E27FC236}">
                  <a16:creationId xmlns:a16="http://schemas.microsoft.com/office/drawing/2014/main" id="{9CE4BA02-E564-1F47-A8A3-78E2575BB06A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851102" y="5820947"/>
              <a:ext cx="1157762" cy="231880"/>
            </a:xfrm>
            <a:prstGeom prst="bentConnector3">
              <a:avLst>
                <a:gd name="adj1" fmla="val 100397"/>
              </a:avLst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Arrow Connector 356">
              <a:extLst>
                <a:ext uri="{FF2B5EF4-FFF2-40B4-BE49-F238E27FC236}">
                  <a16:creationId xmlns:a16="http://schemas.microsoft.com/office/drawing/2014/main" id="{0CC5E989-598E-FC40-9FED-B163050F7DF5}"/>
                </a:ext>
              </a:extLst>
            </p:cNvPr>
            <p:cNvCxnSpPr>
              <a:cxnSpLocks/>
              <a:stCxn id="358" idx="2"/>
            </p:cNvCxnSpPr>
            <p:nvPr/>
          </p:nvCxnSpPr>
          <p:spPr>
            <a:xfrm flipH="1">
              <a:off x="8490857" y="4962158"/>
              <a:ext cx="14144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C641C655-EB18-8C42-84B9-7F2226E8CE74}"/>
                </a:ext>
              </a:extLst>
            </p:cNvPr>
            <p:cNvSpPr/>
            <p:nvPr/>
          </p:nvSpPr>
          <p:spPr>
            <a:xfrm>
              <a:off x="9905295" y="4873133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BBF297AC-B9CB-7B45-A0BA-21E8B82F44EB}"/>
                </a:ext>
              </a:extLst>
            </p:cNvPr>
            <p:cNvSpPr txBox="1"/>
            <p:nvPr/>
          </p:nvSpPr>
          <p:spPr>
            <a:xfrm>
              <a:off x="10085768" y="4770754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DD</a:t>
              </a:r>
            </a:p>
          </p:txBody>
        </p:sp>
        <p:cxnSp>
          <p:nvCxnSpPr>
            <p:cNvPr id="362" name="Straight Arrow Connector 361">
              <a:extLst>
                <a:ext uri="{FF2B5EF4-FFF2-40B4-BE49-F238E27FC236}">
                  <a16:creationId xmlns:a16="http://schemas.microsoft.com/office/drawing/2014/main" id="{39A25B00-417A-4345-8F42-C4781E28155E}"/>
                </a:ext>
              </a:extLst>
            </p:cNvPr>
            <p:cNvCxnSpPr>
              <a:cxnSpLocks/>
              <a:stCxn id="363" idx="2"/>
            </p:cNvCxnSpPr>
            <p:nvPr/>
          </p:nvCxnSpPr>
          <p:spPr>
            <a:xfrm flipH="1">
              <a:off x="8490857" y="5431957"/>
              <a:ext cx="14144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6816E210-7FC3-1A40-B2D6-9A20F0E5F66A}"/>
                </a:ext>
              </a:extLst>
            </p:cNvPr>
            <p:cNvSpPr/>
            <p:nvPr/>
          </p:nvSpPr>
          <p:spPr>
            <a:xfrm>
              <a:off x="9905295" y="5342932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TextBox 363">
              <a:extLst>
                <a:ext uri="{FF2B5EF4-FFF2-40B4-BE49-F238E27FC236}">
                  <a16:creationId xmlns:a16="http://schemas.microsoft.com/office/drawing/2014/main" id="{D4C49E93-0C3E-1C43-BDB7-99B1C15D92BC}"/>
                </a:ext>
              </a:extLst>
            </p:cNvPr>
            <p:cNvSpPr txBox="1"/>
            <p:nvPr/>
          </p:nvSpPr>
          <p:spPr>
            <a:xfrm>
              <a:off x="10085768" y="5240553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GND</a:t>
              </a:r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AA19DE36-A276-4A4F-ABAF-7B455D2AF14A}"/>
                </a:ext>
              </a:extLst>
            </p:cNvPr>
            <p:cNvSpPr/>
            <p:nvPr/>
          </p:nvSpPr>
          <p:spPr>
            <a:xfrm>
              <a:off x="5857249" y="3289541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TextBox 381">
              <a:extLst>
                <a:ext uri="{FF2B5EF4-FFF2-40B4-BE49-F238E27FC236}">
                  <a16:creationId xmlns:a16="http://schemas.microsoft.com/office/drawing/2014/main" id="{E178393E-E3C3-434B-9668-8C92E080A151}"/>
                </a:ext>
              </a:extLst>
            </p:cNvPr>
            <p:cNvSpPr txBox="1"/>
            <p:nvPr/>
          </p:nvSpPr>
          <p:spPr>
            <a:xfrm>
              <a:off x="707879" y="1550944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</a:t>
              </a:r>
              <a:endParaRPr lang="en-US" sz="1000" dirty="0"/>
            </a:p>
          </p:txBody>
        </p: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id="{855195FB-5F80-7748-99FD-4F3F2C952784}"/>
                </a:ext>
              </a:extLst>
            </p:cNvPr>
            <p:cNvSpPr txBox="1"/>
            <p:nvPr/>
          </p:nvSpPr>
          <p:spPr>
            <a:xfrm>
              <a:off x="711590" y="182930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2</a:t>
              </a:r>
              <a:endParaRPr lang="en-US" sz="1000" dirty="0"/>
            </a:p>
          </p:txBody>
        </p:sp>
        <p:sp>
          <p:nvSpPr>
            <p:cNvPr id="384" name="TextBox 383">
              <a:extLst>
                <a:ext uri="{FF2B5EF4-FFF2-40B4-BE49-F238E27FC236}">
                  <a16:creationId xmlns:a16="http://schemas.microsoft.com/office/drawing/2014/main" id="{4EF4AE3A-08B6-C04F-9E76-11A5C1881092}"/>
                </a:ext>
              </a:extLst>
            </p:cNvPr>
            <p:cNvSpPr txBox="1"/>
            <p:nvPr/>
          </p:nvSpPr>
          <p:spPr>
            <a:xfrm>
              <a:off x="722746" y="213166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3</a:t>
              </a:r>
              <a:endParaRPr lang="en-US" sz="1000" dirty="0"/>
            </a:p>
          </p:txBody>
        </p: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757FE8F0-6F83-C949-889A-D5571F50C67F}"/>
                </a:ext>
              </a:extLst>
            </p:cNvPr>
            <p:cNvSpPr txBox="1"/>
            <p:nvPr/>
          </p:nvSpPr>
          <p:spPr>
            <a:xfrm>
              <a:off x="718168" y="242050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4</a:t>
              </a:r>
              <a:endParaRPr lang="en-US" sz="1000" dirty="0"/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E8DA9E56-C7D7-4B46-942A-2F149C030653}"/>
                </a:ext>
              </a:extLst>
            </p:cNvPr>
            <p:cNvSpPr txBox="1"/>
            <p:nvPr/>
          </p:nvSpPr>
          <p:spPr>
            <a:xfrm>
              <a:off x="724641" y="281183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8</a:t>
              </a:r>
              <a:endParaRPr lang="en-US" sz="1000" dirty="0"/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E19E0319-2770-AF45-84CE-68DE9BAEF7A9}"/>
                </a:ext>
              </a:extLst>
            </p:cNvPr>
            <p:cNvSpPr txBox="1"/>
            <p:nvPr/>
          </p:nvSpPr>
          <p:spPr>
            <a:xfrm>
              <a:off x="685576" y="3246528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11</a:t>
              </a:r>
              <a:endParaRPr lang="en-US" sz="1000" dirty="0"/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0ED1CBC0-CA93-A741-A60C-3D5239CFF655}"/>
                </a:ext>
              </a:extLst>
            </p:cNvPr>
            <p:cNvSpPr txBox="1"/>
            <p:nvPr/>
          </p:nvSpPr>
          <p:spPr>
            <a:xfrm>
              <a:off x="697098" y="4379930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16</a:t>
              </a:r>
              <a:endParaRPr lang="en-US" sz="1000" dirty="0"/>
            </a:p>
          </p:txBody>
        </p:sp>
        <p:sp>
          <p:nvSpPr>
            <p:cNvPr id="390" name="TextBox 389">
              <a:extLst>
                <a:ext uri="{FF2B5EF4-FFF2-40B4-BE49-F238E27FC236}">
                  <a16:creationId xmlns:a16="http://schemas.microsoft.com/office/drawing/2014/main" id="{2DF89FA1-1915-6242-8314-5DE03C53E4AE}"/>
                </a:ext>
              </a:extLst>
            </p:cNvPr>
            <p:cNvSpPr txBox="1"/>
            <p:nvPr/>
          </p:nvSpPr>
          <p:spPr>
            <a:xfrm>
              <a:off x="695316" y="4664140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15</a:t>
              </a:r>
              <a:endParaRPr lang="en-US" sz="1000" dirty="0"/>
            </a:p>
          </p:txBody>
        </p:sp>
        <p:sp>
          <p:nvSpPr>
            <p:cNvPr id="391" name="TextBox 390">
              <a:extLst>
                <a:ext uri="{FF2B5EF4-FFF2-40B4-BE49-F238E27FC236}">
                  <a16:creationId xmlns:a16="http://schemas.microsoft.com/office/drawing/2014/main" id="{26E0A872-9D12-F849-B191-F8A8EA0B4DCE}"/>
                </a:ext>
              </a:extLst>
            </p:cNvPr>
            <p:cNvSpPr txBox="1"/>
            <p:nvPr/>
          </p:nvSpPr>
          <p:spPr>
            <a:xfrm>
              <a:off x="706408" y="4957491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14</a:t>
              </a:r>
              <a:endParaRPr lang="en-US" sz="1000" dirty="0"/>
            </a:p>
          </p:txBody>
        </p:sp>
        <p:sp>
          <p:nvSpPr>
            <p:cNvPr id="392" name="TextBox 391">
              <a:extLst>
                <a:ext uri="{FF2B5EF4-FFF2-40B4-BE49-F238E27FC236}">
                  <a16:creationId xmlns:a16="http://schemas.microsoft.com/office/drawing/2014/main" id="{CE1897E1-B555-8940-81F0-A1D853863C5A}"/>
                </a:ext>
              </a:extLst>
            </p:cNvPr>
            <p:cNvSpPr txBox="1"/>
            <p:nvPr/>
          </p:nvSpPr>
          <p:spPr>
            <a:xfrm>
              <a:off x="705413" y="5249255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13</a:t>
              </a:r>
              <a:endParaRPr lang="en-US" sz="1000" dirty="0"/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EE321E6A-C029-FC4A-80F6-E7E0D50BD4E7}"/>
                </a:ext>
              </a:extLst>
            </p:cNvPr>
            <p:cNvSpPr txBox="1"/>
            <p:nvPr/>
          </p:nvSpPr>
          <p:spPr>
            <a:xfrm>
              <a:off x="6928199" y="125030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6</a:t>
              </a:r>
              <a:endParaRPr lang="en-US" sz="1000" dirty="0"/>
            </a:p>
          </p:txBody>
        </p:sp>
        <p:sp>
          <p:nvSpPr>
            <p:cNvPr id="395" name="TextBox 394">
              <a:extLst>
                <a:ext uri="{FF2B5EF4-FFF2-40B4-BE49-F238E27FC236}">
                  <a16:creationId xmlns:a16="http://schemas.microsoft.com/office/drawing/2014/main" id="{30766896-9047-E64E-8B7F-7EE128601D33}"/>
                </a:ext>
              </a:extLst>
            </p:cNvPr>
            <p:cNvSpPr txBox="1"/>
            <p:nvPr/>
          </p:nvSpPr>
          <p:spPr>
            <a:xfrm>
              <a:off x="6920190" y="44035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7</a:t>
              </a:r>
              <a:endParaRPr lang="en-US" sz="1000" dirty="0"/>
            </a:p>
          </p:txBody>
        </p:sp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40530487-D279-B648-9EB0-6194FE117B13}"/>
                </a:ext>
              </a:extLst>
            </p:cNvPr>
            <p:cNvSpPr txBox="1"/>
            <p:nvPr/>
          </p:nvSpPr>
          <p:spPr>
            <a:xfrm>
              <a:off x="744476" y="6768602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10</a:t>
              </a:r>
              <a:endParaRPr lang="en-US" sz="1000" dirty="0"/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1BEEB65F-2396-1940-8A90-A278F3976F33}"/>
                </a:ext>
              </a:extLst>
            </p:cNvPr>
            <p:cNvSpPr txBox="1"/>
            <p:nvPr/>
          </p:nvSpPr>
          <p:spPr>
            <a:xfrm>
              <a:off x="768922" y="7171002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9</a:t>
              </a:r>
              <a:endParaRPr lang="en-US" sz="1000" dirty="0"/>
            </a:p>
          </p:txBody>
        </p:sp>
        <p:sp>
          <p:nvSpPr>
            <p:cNvPr id="398" name="TextBox 397">
              <a:extLst>
                <a:ext uri="{FF2B5EF4-FFF2-40B4-BE49-F238E27FC236}">
                  <a16:creationId xmlns:a16="http://schemas.microsoft.com/office/drawing/2014/main" id="{5A0B28FB-0C00-0E48-A593-0828D1B496DE}"/>
                </a:ext>
              </a:extLst>
            </p:cNvPr>
            <p:cNvSpPr txBox="1"/>
            <p:nvPr/>
          </p:nvSpPr>
          <p:spPr>
            <a:xfrm>
              <a:off x="9857410" y="4850356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12</a:t>
              </a:r>
              <a:endParaRPr lang="en-US" sz="1000" dirty="0"/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68D40160-679E-DC44-816F-C76F128B44FA}"/>
                </a:ext>
              </a:extLst>
            </p:cNvPr>
            <p:cNvSpPr txBox="1"/>
            <p:nvPr/>
          </p:nvSpPr>
          <p:spPr>
            <a:xfrm>
              <a:off x="9883059" y="532391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5</a:t>
              </a:r>
              <a:endParaRPr lang="en-US" sz="1000" dirty="0"/>
            </a:p>
          </p:txBody>
        </p:sp>
      </p:grp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4001</a:t>
            </a:r>
          </a:p>
        </p:txBody>
      </p:sp>
    </p:spTree>
    <p:extLst>
      <p:ext uri="{BB962C8B-B14F-4D97-AF65-F5344CB8AC3E}">
        <p14:creationId xmlns:p14="http://schemas.microsoft.com/office/powerpoint/2010/main" val="8309855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6C2C10-8FF3-B349-A13C-A2B6BF0A8A06}"/>
              </a:ext>
            </a:extLst>
          </p:cNvPr>
          <p:cNvSpPr txBox="1"/>
          <p:nvPr/>
        </p:nvSpPr>
        <p:spPr>
          <a:xfrm>
            <a:off x="4888090" y="917069"/>
            <a:ext cx="402866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ndale Mono" panose="020B0509000000000004" pitchFamily="49" charset="0"/>
              </a:rPr>
              <a:t>0	240  		</a:t>
            </a:r>
            <a:r>
              <a:rPr lang="en-US" sz="1400" dirty="0" err="1">
                <a:latin typeface="Andale Mono" panose="020B0509000000000004" pitchFamily="49" charset="0"/>
              </a:rPr>
              <a:t>clb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1	17, 1  		</a:t>
            </a:r>
            <a:r>
              <a:rPr lang="en-US" sz="1400" dirty="0" err="1">
                <a:latin typeface="Andale Mono" panose="020B0509000000000004" pitchFamily="49" charset="0"/>
              </a:rPr>
              <a:t>jcn</a:t>
            </a:r>
            <a:r>
              <a:rPr lang="en-US" sz="1400" dirty="0">
                <a:latin typeface="Andale Mono" panose="020B0509000000000004" pitchFamily="49" charset="0"/>
              </a:rPr>
              <a:t>(1,1)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3	80, 176	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(176)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5	81, 95  	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(95)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7	173  		</a:t>
            </a:r>
            <a:r>
              <a:rPr lang="en-US" sz="1400" dirty="0" err="1">
                <a:latin typeface="Andale Mono" panose="020B0509000000000004" pitchFamily="49" charset="0"/>
              </a:rPr>
              <a:t>ld</a:t>
            </a:r>
            <a:r>
              <a:rPr lang="en-US" sz="1400" dirty="0">
                <a:latin typeface="Andale Mono" panose="020B0509000000000004" pitchFamily="49" charset="0"/>
              </a:rPr>
              <a:t>(13)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8	177  		</a:t>
            </a:r>
            <a:r>
              <a:rPr lang="en-US" sz="1400" dirty="0" err="1">
                <a:latin typeface="Andale Mono" panose="020B0509000000000004" pitchFamily="49" charset="0"/>
              </a:rPr>
              <a:t>xch</a:t>
            </a:r>
            <a:r>
              <a:rPr lang="en-US" sz="1400" dirty="0">
                <a:latin typeface="Andale Mono" panose="020B0509000000000004" pitchFamily="49" charset="0"/>
              </a:rPr>
              <a:t>(1)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9	240  		</a:t>
            </a:r>
            <a:r>
              <a:rPr lang="en-US" sz="1400" dirty="0" err="1">
                <a:latin typeface="Andale Mono" panose="020B0509000000000004" pitchFamily="49" charset="0"/>
              </a:rPr>
              <a:t>clb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10	81, 95 	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(95)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12	173  		</a:t>
            </a:r>
            <a:r>
              <a:rPr lang="en-US" sz="1400" dirty="0" err="1">
                <a:latin typeface="Andale Mono" panose="020B0509000000000004" pitchFamily="49" charset="0"/>
              </a:rPr>
              <a:t>ld</a:t>
            </a:r>
            <a:r>
              <a:rPr lang="en-US" sz="1400" dirty="0">
                <a:latin typeface="Andale Mono" panose="020B0509000000000004" pitchFamily="49" charset="0"/>
              </a:rPr>
              <a:t>(13)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13	28, 41  		</a:t>
            </a:r>
            <a:r>
              <a:rPr lang="en-US" sz="1400" dirty="0" err="1">
                <a:latin typeface="Andale Mono" panose="020B0509000000000004" pitchFamily="49" charset="0"/>
              </a:rPr>
              <a:t>jcn</a:t>
            </a:r>
            <a:r>
              <a:rPr lang="en-US" sz="1400" dirty="0">
                <a:latin typeface="Andale Mono" panose="020B0509000000000004" pitchFamily="49" charset="0"/>
              </a:rPr>
              <a:t>(12,41)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15	104 		</a:t>
            </a:r>
            <a:r>
              <a:rPr lang="en-US" sz="1400" dirty="0" err="1">
                <a:latin typeface="Andale Mono" panose="020B0509000000000004" pitchFamily="49" charset="0"/>
              </a:rPr>
              <a:t>inc</a:t>
            </a:r>
            <a:r>
              <a:rPr lang="en-US" sz="1400" dirty="0">
                <a:latin typeface="Andale Mono" panose="020B0509000000000004" pitchFamily="49" charset="0"/>
              </a:rPr>
              <a:t>(8)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16	81, 115  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(115)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18	39  		</a:t>
            </a:r>
            <a:r>
              <a:rPr lang="en-US" sz="1400" dirty="0" err="1">
                <a:latin typeface="Andale Mono" panose="020B0509000000000004" pitchFamily="49" charset="0"/>
              </a:rPr>
              <a:t>src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19	236  		rd0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20	245  		</a:t>
            </a:r>
            <a:r>
              <a:rPr lang="en-US" sz="1400" dirty="0" err="1">
                <a:latin typeface="Andale Mono" panose="020B0509000000000004" pitchFamily="49" charset="0"/>
              </a:rPr>
              <a:t>ral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21	179  		</a:t>
            </a:r>
            <a:r>
              <a:rPr lang="en-US" sz="1400" dirty="0" err="1">
                <a:latin typeface="Andale Mono" panose="020B0509000000000004" pitchFamily="49" charset="0"/>
              </a:rPr>
              <a:t>xch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22	104  		</a:t>
            </a:r>
            <a:r>
              <a:rPr lang="en-US" sz="1400" dirty="0" err="1">
                <a:latin typeface="Andale Mono" panose="020B0509000000000004" pitchFamily="49" charset="0"/>
              </a:rPr>
              <a:t>inc</a:t>
            </a:r>
            <a:r>
              <a:rPr lang="en-US" sz="1400" dirty="0">
                <a:latin typeface="Andale Mono" panose="020B0509000000000004" pitchFamily="49" charset="0"/>
              </a:rPr>
              <a:t>(8)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23	240  		</a:t>
            </a:r>
            <a:r>
              <a:rPr lang="en-US" sz="1400" dirty="0" err="1">
                <a:latin typeface="Andale Mono" panose="020B0509000000000004" pitchFamily="49" charset="0"/>
              </a:rPr>
              <a:t>clb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24	81, 160  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(160)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26	243 	 	</a:t>
            </a:r>
            <a:r>
              <a:rPr lang="en-US" sz="1400" dirty="0" err="1">
                <a:latin typeface="Andale Mono" panose="020B0509000000000004" pitchFamily="49" charset="0"/>
              </a:rPr>
              <a:t>cmc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27	179  		</a:t>
            </a:r>
            <a:r>
              <a:rPr lang="en-US" sz="1400" dirty="0" err="1">
                <a:latin typeface="Andale Mono" panose="020B0509000000000004" pitchFamily="49" charset="0"/>
              </a:rPr>
              <a:t>xch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28	245  		</a:t>
            </a:r>
            <a:r>
              <a:rPr lang="en-US" sz="1400" dirty="0" err="1">
                <a:latin typeface="Andale Mono" panose="020B0509000000000004" pitchFamily="49" charset="0"/>
              </a:rPr>
              <a:t>ral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29	225  		</a:t>
            </a:r>
            <a:r>
              <a:rPr lang="en-US" sz="1400" dirty="0" err="1">
                <a:latin typeface="Andale Mono" panose="020B0509000000000004" pitchFamily="49" charset="0"/>
              </a:rPr>
              <a:t>wmp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30	102  		</a:t>
            </a:r>
            <a:r>
              <a:rPr lang="en-US" sz="1400" dirty="0" err="1">
                <a:latin typeface="Andale Mono" panose="020B0509000000000004" pitchFamily="49" charset="0"/>
              </a:rPr>
              <a:t>inc</a:t>
            </a:r>
            <a:r>
              <a:rPr lang="en-US" sz="1400" dirty="0">
                <a:latin typeface="Andale Mono" panose="020B0509000000000004" pitchFamily="49" charset="0"/>
              </a:rPr>
              <a:t>(6)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31	39  		</a:t>
            </a:r>
            <a:r>
              <a:rPr lang="en-US" sz="1400" dirty="0" err="1">
                <a:latin typeface="Andale Mono" panose="020B0509000000000004" pitchFamily="49" charset="0"/>
              </a:rPr>
              <a:t>src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32	234  		</a:t>
            </a:r>
            <a:r>
              <a:rPr lang="en-US" sz="1400" dirty="0" err="1">
                <a:latin typeface="Andale Mono" panose="020B0509000000000004" pitchFamily="49" charset="0"/>
              </a:rPr>
              <a:t>rdr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843CC4-EEBD-5D40-B486-217D5DE6DF94}"/>
              </a:ext>
            </a:extLst>
          </p:cNvPr>
          <p:cNvSpPr txBox="1"/>
          <p:nvPr/>
        </p:nvSpPr>
        <p:spPr>
          <a:xfrm>
            <a:off x="9640712" y="917069"/>
            <a:ext cx="1903085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latin typeface="Andale Mono" panose="020B0509000000000004" pitchFamily="49" charset="0"/>
              </a:rPr>
              <a:t>000 </a:t>
            </a:r>
            <a:r>
              <a:rPr lang="en-GB" sz="1400" dirty="0" err="1">
                <a:latin typeface="Andale Mono" panose="020B0509000000000004" pitchFamily="49" charset="0"/>
              </a:rPr>
              <a:t>clb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001 </a:t>
            </a:r>
            <a:r>
              <a:rPr lang="en-GB" sz="1400" dirty="0" err="1">
                <a:latin typeface="Andale Mono" panose="020B0509000000000004" pitchFamily="49" charset="0"/>
              </a:rPr>
              <a:t>jcn</a:t>
            </a:r>
            <a:r>
              <a:rPr lang="en-GB" sz="1400" dirty="0">
                <a:latin typeface="Andale Mono" panose="020B0509000000000004" pitchFamily="49" charset="0"/>
              </a:rPr>
              <a:t> TZ $001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003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$0b0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005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$15f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007 </a:t>
            </a:r>
            <a:r>
              <a:rPr lang="en-GB" sz="1400" dirty="0" err="1">
                <a:latin typeface="Andale Mono" panose="020B0509000000000004" pitchFamily="49" charset="0"/>
              </a:rPr>
              <a:t>ld</a:t>
            </a:r>
            <a:r>
              <a:rPr lang="en-GB" sz="1400" dirty="0">
                <a:latin typeface="Andale Mono" panose="020B0509000000000004" pitchFamily="49" charset="0"/>
              </a:rPr>
              <a:t> 13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008 </a:t>
            </a:r>
            <a:r>
              <a:rPr lang="en-GB" sz="1400" dirty="0" err="1">
                <a:latin typeface="Andale Mono" panose="020B0509000000000004" pitchFamily="49" charset="0"/>
              </a:rPr>
              <a:t>xch</a:t>
            </a:r>
            <a:r>
              <a:rPr lang="en-GB" sz="1400" dirty="0">
                <a:latin typeface="Andale Mono" panose="020B0509000000000004" pitchFamily="49" charset="0"/>
              </a:rPr>
              <a:t> 1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009 </a:t>
            </a:r>
            <a:r>
              <a:rPr lang="en-GB" sz="1400" dirty="0" err="1">
                <a:latin typeface="Andale Mono" panose="020B0509000000000004" pitchFamily="49" charset="0"/>
              </a:rPr>
              <a:t>clb</a:t>
            </a:r>
            <a:endParaRPr lang="en-GB" sz="1400" dirty="0">
              <a:latin typeface="Andale Mono" panose="020B0509000000000004" pitchFamily="49" charset="0"/>
            </a:endParaRPr>
          </a:p>
          <a:p>
            <a:r>
              <a:rPr lang="en-GB" sz="1400" dirty="0">
                <a:latin typeface="Andale Mono" panose="020B0509000000000004" pitchFamily="49" charset="0"/>
              </a:rPr>
              <a:t>00a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$15f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00c </a:t>
            </a:r>
            <a:r>
              <a:rPr lang="en-GB" sz="1400" dirty="0" err="1">
                <a:latin typeface="Andale Mono" panose="020B0509000000000004" pitchFamily="49" charset="0"/>
              </a:rPr>
              <a:t>ld</a:t>
            </a:r>
            <a:r>
              <a:rPr lang="en-GB" sz="1400" dirty="0">
                <a:latin typeface="Andale Mono" panose="020B0509000000000004" pitchFamily="49" charset="0"/>
              </a:rPr>
              <a:t> 13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00d </a:t>
            </a:r>
            <a:r>
              <a:rPr lang="en-GB" sz="1400" dirty="0" err="1">
                <a:latin typeface="Andale Mono" panose="020B0509000000000004" pitchFamily="49" charset="0"/>
              </a:rPr>
              <a:t>jcn</a:t>
            </a:r>
            <a:r>
              <a:rPr lang="en-GB" sz="1400" dirty="0">
                <a:latin typeface="Andale Mono" panose="020B0509000000000004" pitchFamily="49" charset="0"/>
              </a:rPr>
              <a:t> AN $029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00f </a:t>
            </a:r>
            <a:r>
              <a:rPr lang="en-GB" sz="1400" dirty="0" err="1">
                <a:latin typeface="Andale Mono" panose="020B0509000000000004" pitchFamily="49" charset="0"/>
              </a:rPr>
              <a:t>inc</a:t>
            </a:r>
            <a:r>
              <a:rPr lang="en-GB" sz="1400" dirty="0">
                <a:latin typeface="Andale Mono" panose="020B0509000000000004" pitchFamily="49" charset="0"/>
              </a:rPr>
              <a:t> 8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010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$173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012 </a:t>
            </a:r>
            <a:r>
              <a:rPr lang="en-GB" sz="1400" dirty="0" err="1">
                <a:latin typeface="Andale Mono" panose="020B0509000000000004" pitchFamily="49" charset="0"/>
              </a:rPr>
              <a:t>src</a:t>
            </a:r>
            <a:r>
              <a:rPr lang="en-GB" sz="1400" dirty="0">
                <a:latin typeface="Andale Mono" panose="020B0509000000000004" pitchFamily="49" charset="0"/>
              </a:rPr>
              <a:t> 3&lt;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013 rd0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014 </a:t>
            </a:r>
            <a:r>
              <a:rPr lang="en-GB" sz="1400" dirty="0" err="1">
                <a:latin typeface="Andale Mono" panose="020B0509000000000004" pitchFamily="49" charset="0"/>
              </a:rPr>
              <a:t>ral</a:t>
            </a:r>
            <a:endParaRPr lang="en-GB" sz="1400" dirty="0">
              <a:latin typeface="Andale Mono" panose="020B0509000000000004" pitchFamily="49" charset="0"/>
            </a:endParaRPr>
          </a:p>
          <a:p>
            <a:r>
              <a:rPr lang="en-GB" sz="1400" dirty="0">
                <a:latin typeface="Andale Mono" panose="020B0509000000000004" pitchFamily="49" charset="0"/>
              </a:rPr>
              <a:t>015 </a:t>
            </a:r>
            <a:r>
              <a:rPr lang="en-GB" sz="1400" dirty="0" err="1">
                <a:latin typeface="Andale Mono" panose="020B0509000000000004" pitchFamily="49" charset="0"/>
              </a:rPr>
              <a:t>xch</a:t>
            </a:r>
            <a:r>
              <a:rPr lang="en-GB" sz="1400" dirty="0">
                <a:latin typeface="Andale Mono" panose="020B0509000000000004" pitchFamily="49" charset="0"/>
              </a:rPr>
              <a:t> 3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016 </a:t>
            </a:r>
            <a:r>
              <a:rPr lang="en-GB" sz="1400" dirty="0" err="1">
                <a:latin typeface="Andale Mono" panose="020B0509000000000004" pitchFamily="49" charset="0"/>
              </a:rPr>
              <a:t>inc</a:t>
            </a:r>
            <a:r>
              <a:rPr lang="en-GB" sz="1400" dirty="0">
                <a:latin typeface="Andale Mono" panose="020B0509000000000004" pitchFamily="49" charset="0"/>
              </a:rPr>
              <a:t> 8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017 </a:t>
            </a:r>
            <a:r>
              <a:rPr lang="en-GB" sz="1400" dirty="0" err="1">
                <a:latin typeface="Andale Mono" panose="020B0509000000000004" pitchFamily="49" charset="0"/>
              </a:rPr>
              <a:t>clb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018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$1a0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01a </a:t>
            </a:r>
            <a:r>
              <a:rPr lang="en-GB" sz="1400" dirty="0" err="1">
                <a:latin typeface="Andale Mono" panose="020B0509000000000004" pitchFamily="49" charset="0"/>
              </a:rPr>
              <a:t>cmc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01b </a:t>
            </a:r>
            <a:r>
              <a:rPr lang="en-GB" sz="1400" dirty="0" err="1">
                <a:latin typeface="Andale Mono" panose="020B0509000000000004" pitchFamily="49" charset="0"/>
              </a:rPr>
              <a:t>xch</a:t>
            </a:r>
            <a:r>
              <a:rPr lang="en-GB" sz="1400" dirty="0">
                <a:latin typeface="Andale Mono" panose="020B0509000000000004" pitchFamily="49" charset="0"/>
              </a:rPr>
              <a:t> 3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01c </a:t>
            </a:r>
            <a:r>
              <a:rPr lang="en-GB" sz="1400" dirty="0" err="1">
                <a:latin typeface="Andale Mono" panose="020B0509000000000004" pitchFamily="49" charset="0"/>
              </a:rPr>
              <a:t>ral</a:t>
            </a:r>
            <a:endParaRPr lang="en-GB" sz="1400" dirty="0">
              <a:latin typeface="Andale Mono" panose="020B0509000000000004" pitchFamily="49" charset="0"/>
            </a:endParaRPr>
          </a:p>
          <a:p>
            <a:r>
              <a:rPr lang="en-GB" sz="1400" dirty="0">
                <a:latin typeface="Andale Mono" panose="020B0509000000000004" pitchFamily="49" charset="0"/>
              </a:rPr>
              <a:t>01d </a:t>
            </a:r>
            <a:r>
              <a:rPr lang="en-GB" sz="1400" dirty="0" err="1">
                <a:latin typeface="Andale Mono" panose="020B0509000000000004" pitchFamily="49" charset="0"/>
              </a:rPr>
              <a:t>wmp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01e </a:t>
            </a:r>
            <a:r>
              <a:rPr lang="en-GB" sz="1400" dirty="0" err="1">
                <a:latin typeface="Andale Mono" panose="020B0509000000000004" pitchFamily="49" charset="0"/>
              </a:rPr>
              <a:t>inc</a:t>
            </a:r>
            <a:r>
              <a:rPr lang="en-GB" sz="1400" dirty="0">
                <a:latin typeface="Andale Mono" panose="020B0509000000000004" pitchFamily="49" charset="0"/>
              </a:rPr>
              <a:t> 6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01f </a:t>
            </a:r>
            <a:r>
              <a:rPr lang="en-GB" sz="1400" dirty="0" err="1">
                <a:latin typeface="Andale Mono" panose="020B0509000000000004" pitchFamily="49" charset="0"/>
              </a:rPr>
              <a:t>src</a:t>
            </a:r>
            <a:r>
              <a:rPr lang="en-GB" sz="1400" dirty="0">
                <a:latin typeface="Andale Mono" panose="020B0509000000000004" pitchFamily="49" charset="0"/>
              </a:rPr>
              <a:t> 3&lt;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020 </a:t>
            </a:r>
            <a:r>
              <a:rPr lang="en-GB" sz="1400" dirty="0" err="1">
                <a:latin typeface="Andale Mono" panose="020B0509000000000004" pitchFamily="49" charset="0"/>
              </a:rPr>
              <a:t>rdr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0ADAA9-B01D-3D4F-8280-4A690D62BF3B}"/>
              </a:ext>
            </a:extLst>
          </p:cNvPr>
          <p:cNvSpPr txBox="1"/>
          <p:nvPr/>
        </p:nvSpPr>
        <p:spPr>
          <a:xfrm>
            <a:off x="0" y="62399"/>
            <a:ext cx="7096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from Busicom-141PF Calculator ROM disassembly - First 32 words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A3D1AD-5DDA-194F-A2FE-10E2F8CBC046}"/>
              </a:ext>
            </a:extLst>
          </p:cNvPr>
          <p:cNvSpPr txBox="1"/>
          <p:nvPr/>
        </p:nvSpPr>
        <p:spPr>
          <a:xfrm>
            <a:off x="0" y="6573026"/>
            <a:ext cx="732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https://www.4004.com/2009/Busicom-141PF-Calculator_asm_rel-1-0-1.txt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42903E-4BAF-5747-BF77-37A127B72BA1}"/>
              </a:ext>
            </a:extLst>
          </p:cNvPr>
          <p:cNvSpPr txBox="1"/>
          <p:nvPr/>
        </p:nvSpPr>
        <p:spPr>
          <a:xfrm>
            <a:off x="5361381" y="524064"/>
            <a:ext cx="2537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Pyntel4004 Disassembler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462033-0382-8944-9D2B-B694CB566329}"/>
              </a:ext>
            </a:extLst>
          </p:cNvPr>
          <p:cNvSpPr txBox="1"/>
          <p:nvPr/>
        </p:nvSpPr>
        <p:spPr>
          <a:xfrm>
            <a:off x="9395305" y="524064"/>
            <a:ext cx="152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Code *</a:t>
            </a:r>
          </a:p>
        </p:txBody>
      </p:sp>
    </p:spTree>
    <p:extLst>
      <p:ext uri="{BB962C8B-B14F-4D97-AF65-F5344CB8AC3E}">
        <p14:creationId xmlns:p14="http://schemas.microsoft.com/office/powerpoint/2010/main" val="15473169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59D5C04E-D642-6441-A3EE-83FCEA273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640" y="0"/>
            <a:ext cx="5293360" cy="685023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4A86824C-095B-6A41-9735-355A4BC7B9A6}"/>
              </a:ext>
            </a:extLst>
          </p:cNvPr>
          <p:cNvGrpSpPr/>
          <p:nvPr/>
        </p:nvGrpSpPr>
        <p:grpSpPr>
          <a:xfrm>
            <a:off x="0" y="-1"/>
            <a:ext cx="5293360" cy="6850231"/>
            <a:chOff x="0" y="-1"/>
            <a:chExt cx="5293360" cy="6850231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104C9CA-E91D-084D-BD86-846A3BE2D513}"/>
                </a:ext>
              </a:extLst>
            </p:cNvPr>
            <p:cNvGrpSpPr/>
            <p:nvPr/>
          </p:nvGrpSpPr>
          <p:grpSpPr>
            <a:xfrm>
              <a:off x="0" y="-1"/>
              <a:ext cx="5293360" cy="6850231"/>
              <a:chOff x="0" y="-1"/>
              <a:chExt cx="5293360" cy="685023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F26CB7DE-7161-734D-A246-2C59F4280C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-1"/>
                <a:ext cx="5293360" cy="6850231"/>
              </a:xfrm>
              <a:prstGeom prst="rect">
                <a:avLst/>
              </a:prstGeom>
            </p:spPr>
          </p:pic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439E918D-3FDF-0146-9132-2BACA541C38A}"/>
                  </a:ext>
                </a:extLst>
              </p:cNvPr>
              <p:cNvSpPr/>
              <p:nvPr/>
            </p:nvSpPr>
            <p:spPr>
              <a:xfrm>
                <a:off x="4074160" y="853440"/>
                <a:ext cx="822960" cy="6807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E4134CA-B640-0C46-8B62-6EE89750016D}"/>
                  </a:ext>
                </a:extLst>
              </p:cNvPr>
              <p:cNvSpPr/>
              <p:nvPr/>
            </p:nvSpPr>
            <p:spPr>
              <a:xfrm>
                <a:off x="2235200" y="6509870"/>
                <a:ext cx="822960" cy="3403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31B16202-A803-A14E-AD7E-5B984DD95D32}"/>
                </a:ext>
              </a:extLst>
            </p:cNvPr>
            <p:cNvSpPr/>
            <p:nvPr/>
          </p:nvSpPr>
          <p:spPr>
            <a:xfrm>
              <a:off x="2235200" y="-1"/>
              <a:ext cx="822960" cy="680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562733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E7435A-105D-A74E-B5D6-886FF1193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273040" cy="68239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89EE7E-3E20-4848-A7A2-27D96E8CC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1250" y="-1794"/>
            <a:ext cx="5300750" cy="685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728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2AEC22-D01C-3D46-8527-B4A222142E12}"/>
              </a:ext>
            </a:extLst>
          </p:cNvPr>
          <p:cNvGrpSpPr/>
          <p:nvPr/>
        </p:nvGrpSpPr>
        <p:grpSpPr>
          <a:xfrm>
            <a:off x="1604353" y="1298488"/>
            <a:ext cx="3153427" cy="540000"/>
            <a:chOff x="6267794" y="658408"/>
            <a:chExt cx="2880000" cy="540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41EB2-5DB4-E846-8717-8CCD6EAD65B7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425887-966D-2642-A5E0-E1A764AAD66A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E26FC8-A08F-5248-9CE6-0D8A2FACEDF4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C19830-47F1-564A-A8AC-4140D7B55C3D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84C5AC2-971C-9F46-A13D-7BCDCE1B9E12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B2C7C63-7288-4149-A4D7-FDB86F78471A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D14798B-7160-3846-A0A6-8214961AFD49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4319E6A-FC7C-1242-AE89-C12C0346F3D7}"/>
              </a:ext>
            </a:extLst>
          </p:cNvPr>
          <p:cNvSpPr txBox="1"/>
          <p:nvPr/>
        </p:nvSpPr>
        <p:spPr>
          <a:xfrm>
            <a:off x="1600428" y="1276100"/>
            <a:ext cx="332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0  0  0  1  C</a:t>
            </a:r>
            <a:r>
              <a:rPr lang="en-US" sz="2000" baseline="-25000" dirty="0"/>
              <a:t>1</a:t>
            </a:r>
            <a:r>
              <a:rPr lang="en-US" sz="3200" dirty="0"/>
              <a:t> C</a:t>
            </a:r>
            <a:r>
              <a:rPr lang="en-US" baseline="-25000" dirty="0"/>
              <a:t>2</a:t>
            </a:r>
            <a:r>
              <a:rPr lang="en-US" sz="3200" dirty="0"/>
              <a:t> C</a:t>
            </a:r>
            <a:r>
              <a:rPr lang="en-US" baseline="-25000" dirty="0"/>
              <a:t>3</a:t>
            </a:r>
            <a:r>
              <a:rPr lang="en-US" sz="3200" dirty="0"/>
              <a:t> C</a:t>
            </a:r>
            <a:r>
              <a:rPr lang="en-US" baseline="-25000" dirty="0"/>
              <a:t>4</a:t>
            </a:r>
            <a:endParaRPr lang="en-US" sz="3200" baseline="-250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7EE9607-FA22-634A-B245-8F700E839056}"/>
              </a:ext>
            </a:extLst>
          </p:cNvPr>
          <p:cNvGrpSpPr/>
          <p:nvPr/>
        </p:nvGrpSpPr>
        <p:grpSpPr>
          <a:xfrm>
            <a:off x="4816979" y="1298488"/>
            <a:ext cx="3276697" cy="540000"/>
            <a:chOff x="1548747" y="1298488"/>
            <a:chExt cx="3276697" cy="540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4F11099-9D9E-1340-AA04-27C0E42BC4A8}"/>
                </a:ext>
              </a:extLst>
            </p:cNvPr>
            <p:cNvGrpSpPr/>
            <p:nvPr/>
          </p:nvGrpSpPr>
          <p:grpSpPr>
            <a:xfrm>
              <a:off x="1604353" y="1298488"/>
              <a:ext cx="3153427" cy="540000"/>
              <a:chOff x="6267794" y="658408"/>
              <a:chExt cx="2880000" cy="54000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22F325-73C1-BF48-BFFC-5DE5DCDBB1A3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2EE8F97-ACE3-C24D-BAF1-4B61E4AFCAFE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8540A3C-ACC4-DD49-8764-9C8A734BFA7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C40B43C-710D-D444-9FB8-A6A5EF4ED356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0D3313-F688-774E-A73E-760B15137287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3CD0E4A-73FB-4542-B120-15BBA1A2157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2C3F4FD-25D9-D745-AD55-14BE08548010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13E71FB-F2A0-9141-A324-6D91B5590B91}"/>
                </a:ext>
              </a:extLst>
            </p:cNvPr>
            <p:cNvSpPr txBox="1"/>
            <p:nvPr/>
          </p:nvSpPr>
          <p:spPr>
            <a:xfrm>
              <a:off x="1548747" y="1298488"/>
              <a:ext cx="32766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 </a:t>
              </a:r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7885CF8-1F52-0C4E-ACCA-BB4591C770EB}"/>
              </a:ext>
            </a:extLst>
          </p:cNvPr>
          <p:cNvGrpSpPr/>
          <p:nvPr/>
        </p:nvGrpSpPr>
        <p:grpSpPr>
          <a:xfrm>
            <a:off x="6687669" y="2371100"/>
            <a:ext cx="6096000" cy="2308324"/>
            <a:chOff x="3048000" y="2828836"/>
            <a:chExt cx="6096000" cy="230832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7FE7B6B-8F6E-D146-818C-6556E42D9FE4}"/>
                </a:ext>
              </a:extLst>
            </p:cNvPr>
            <p:cNvSpPr/>
            <p:nvPr/>
          </p:nvSpPr>
          <p:spPr>
            <a:xfrm>
              <a:off x="3048000" y="2828836"/>
              <a:ext cx="6096000" cy="230832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true:</a:t>
              </a:r>
            </a:p>
            <a:p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	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       PM</a:t>
              </a:r>
              <a:br>
                <a:rPr lang="en-GB" dirty="0"/>
              </a:br>
              <a:r>
                <a:rPr lang="en-GB"/>
                <a:t>	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       PL</a:t>
              </a:r>
              <a:endParaRPr lang="en-GB" dirty="0">
                <a:solidFill>
                  <a:srgbClr val="333333"/>
                </a:solidFill>
                <a:latin typeface="Arial" panose="020B0604020202020204" pitchFamily="34" charset="0"/>
              </a:endParaRP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PH unchanged</a:t>
              </a:r>
              <a:br>
                <a:rPr lang="en-GB" dirty="0"/>
              </a:b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false:</a:t>
              </a:r>
              <a:br>
                <a:rPr lang="en-GB" dirty="0"/>
              </a:br>
              <a:r>
                <a:rPr lang="en-GB" dirty="0"/>
                <a:t>	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(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PH)             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PH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PM)            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PM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(PL + 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2)       PL</a:t>
              </a:r>
              <a:endParaRPr lang="en-US" dirty="0"/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6BD129CC-52F0-9145-A9F2-AD0D1D53CD0B}"/>
                </a:ext>
              </a:extLst>
            </p:cNvPr>
            <p:cNvSpPr/>
            <p:nvPr/>
          </p:nvSpPr>
          <p:spPr>
            <a:xfrm>
              <a:off x="5113316" y="322361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BA2FD1DA-EA76-464D-9A64-6099F2C46ABA}"/>
                </a:ext>
              </a:extLst>
            </p:cNvPr>
            <p:cNvSpPr/>
            <p:nvPr/>
          </p:nvSpPr>
          <p:spPr>
            <a:xfrm>
              <a:off x="5113316" y="350463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B76F423B-DF09-8B4D-AA0F-E514CD9EED61}"/>
                </a:ext>
              </a:extLst>
            </p:cNvPr>
            <p:cNvSpPr/>
            <p:nvPr/>
          </p:nvSpPr>
          <p:spPr>
            <a:xfrm>
              <a:off x="4591034" y="4327490"/>
              <a:ext cx="675729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7" name="Right Arrow 26">
              <a:extLst>
                <a:ext uri="{FF2B5EF4-FFF2-40B4-BE49-F238E27FC236}">
                  <a16:creationId xmlns:a16="http://schemas.microsoft.com/office/drawing/2014/main" id="{0D48E6A2-35A1-C442-9C1E-CD0F30BA6067}"/>
                </a:ext>
              </a:extLst>
            </p:cNvPr>
            <p:cNvSpPr/>
            <p:nvPr/>
          </p:nvSpPr>
          <p:spPr>
            <a:xfrm>
              <a:off x="4604333" y="4590222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5B0F677B-8B08-F149-8D06-5306688ED6B9}"/>
                </a:ext>
              </a:extLst>
            </p:cNvPr>
            <p:cNvSpPr/>
            <p:nvPr/>
          </p:nvSpPr>
          <p:spPr>
            <a:xfrm>
              <a:off x="4944163" y="4877365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BD5B4F2-4CAB-DB47-AE26-C486DA40C9DB}"/>
              </a:ext>
            </a:extLst>
          </p:cNvPr>
          <p:cNvGrpSpPr/>
          <p:nvPr/>
        </p:nvGrpSpPr>
        <p:grpSpPr>
          <a:xfrm>
            <a:off x="561683" y="2702055"/>
            <a:ext cx="5094580" cy="1839069"/>
            <a:chOff x="416520" y="2989198"/>
            <a:chExt cx="5094580" cy="18390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8E71741-1578-9B4D-85B4-887CC3706942}"/>
                </a:ext>
              </a:extLst>
            </p:cNvPr>
            <p:cNvGrpSpPr/>
            <p:nvPr/>
          </p:nvGrpSpPr>
          <p:grpSpPr>
            <a:xfrm>
              <a:off x="416520" y="2989198"/>
              <a:ext cx="1760892" cy="584775"/>
              <a:chOff x="2424486" y="3489379"/>
              <a:chExt cx="1760892" cy="584775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BE01E0A-A1B7-6B47-B0A0-3AE34EC58122}"/>
                  </a:ext>
                </a:extLst>
              </p:cNvPr>
              <p:cNvSpPr txBox="1"/>
              <p:nvPr/>
            </p:nvSpPr>
            <p:spPr>
              <a:xfrm>
                <a:off x="2424486" y="3489379"/>
                <a:ext cx="17608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C</a:t>
                </a:r>
                <a:r>
                  <a:rPr lang="en-US" sz="2000" baseline="-25000" dirty="0"/>
                  <a:t>1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2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4</a:t>
                </a:r>
                <a:endParaRPr lang="en-US" sz="3200" baseline="-25000" dirty="0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E38235F-D1EE-FC43-94EB-E2D2C1CBC99F}"/>
                  </a:ext>
                </a:extLst>
              </p:cNvPr>
              <p:cNvGrpSpPr/>
              <p:nvPr/>
            </p:nvGrpSpPr>
            <p:grpSpPr>
              <a:xfrm>
                <a:off x="2474570" y="3534154"/>
                <a:ext cx="1576714" cy="540000"/>
                <a:chOff x="3378158" y="3407889"/>
                <a:chExt cx="1576714" cy="540000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9A29F95-435B-B84E-A387-EAA5F5E451D6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1576714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878E4B89-DF5A-7246-97BB-E518D8FC7C4C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FFC3EC2E-D20B-E145-8403-00117C3433C5}"/>
                    </a:ext>
                  </a:extLst>
                </p:cNvPr>
                <p:cNvSpPr txBox="1"/>
                <p:nvPr/>
              </p:nvSpPr>
              <p:spPr>
                <a:xfrm>
                  <a:off x="3772337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03CB881-FB4B-C849-AD01-C969BE1AC594}"/>
                </a:ext>
              </a:extLst>
            </p:cNvPr>
            <p:cNvSpPr txBox="1"/>
            <p:nvPr/>
          </p:nvSpPr>
          <p:spPr>
            <a:xfrm>
              <a:off x="1998531" y="3677804"/>
              <a:ext cx="3295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4004 Test Signal is = 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626D979-CD20-A645-AE13-B88DD956AC8B}"/>
                </a:ext>
              </a:extLst>
            </p:cNvPr>
            <p:cNvSpPr txBox="1"/>
            <p:nvPr/>
          </p:nvSpPr>
          <p:spPr>
            <a:xfrm>
              <a:off x="1998531" y="3940536"/>
              <a:ext cx="2676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Carry Bit  is = 1</a:t>
              </a:r>
            </a:p>
          </p:txBody>
        </p:sp>
        <p:sp>
          <p:nvSpPr>
            <p:cNvPr id="49" name="Bent Up Arrow 48">
              <a:extLst>
                <a:ext uri="{FF2B5EF4-FFF2-40B4-BE49-F238E27FC236}">
                  <a16:creationId xmlns:a16="http://schemas.microsoft.com/office/drawing/2014/main" id="{9C063F2B-7E51-6E4D-8329-E7B0FAAA2DF7}"/>
                </a:ext>
              </a:extLst>
            </p:cNvPr>
            <p:cNvSpPr/>
            <p:nvPr/>
          </p:nvSpPr>
          <p:spPr>
            <a:xfrm flipH="1">
              <a:off x="1776141" y="3618748"/>
              <a:ext cx="264265" cy="262732"/>
            </a:xfrm>
            <a:prstGeom prst="bentUp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0" name="Bent Up Arrow 49">
              <a:extLst>
                <a:ext uri="{FF2B5EF4-FFF2-40B4-BE49-F238E27FC236}">
                  <a16:creationId xmlns:a16="http://schemas.microsoft.com/office/drawing/2014/main" id="{9F687484-8206-AC4B-8A2D-34ADD01C945E}"/>
                </a:ext>
              </a:extLst>
            </p:cNvPr>
            <p:cNvSpPr/>
            <p:nvPr/>
          </p:nvSpPr>
          <p:spPr>
            <a:xfrm flipH="1">
              <a:off x="1379964" y="3618748"/>
              <a:ext cx="660442" cy="570239"/>
            </a:xfrm>
            <a:prstGeom prst="bentUpArrow">
              <a:avLst>
                <a:gd name="adj1" fmla="val 11535"/>
                <a:gd name="adj2" fmla="val 11535"/>
                <a:gd name="adj3" fmla="val 17655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92F7112-84FB-4C4D-B4AB-91591EB681D7}"/>
                </a:ext>
              </a:extLst>
            </p:cNvPr>
            <p:cNvSpPr txBox="1"/>
            <p:nvPr/>
          </p:nvSpPr>
          <p:spPr>
            <a:xfrm>
              <a:off x="2040406" y="3319134"/>
              <a:ext cx="3470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If the indicated Condition Bit is = 1: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E263189-8D4C-8147-8FAA-A3706269EBC8}"/>
                </a:ext>
              </a:extLst>
            </p:cNvPr>
            <p:cNvSpPr txBox="1"/>
            <p:nvPr/>
          </p:nvSpPr>
          <p:spPr>
            <a:xfrm>
              <a:off x="1998531" y="4210116"/>
              <a:ext cx="29262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Accumulator = 0</a:t>
              </a:r>
            </a:p>
          </p:txBody>
        </p:sp>
        <p:sp>
          <p:nvSpPr>
            <p:cNvPr id="53" name="Bent Up Arrow 52">
              <a:extLst>
                <a:ext uri="{FF2B5EF4-FFF2-40B4-BE49-F238E27FC236}">
                  <a16:creationId xmlns:a16="http://schemas.microsoft.com/office/drawing/2014/main" id="{D917B3EF-9C52-374C-BFB7-BF29FD0A237F}"/>
                </a:ext>
              </a:extLst>
            </p:cNvPr>
            <p:cNvSpPr/>
            <p:nvPr/>
          </p:nvSpPr>
          <p:spPr>
            <a:xfrm flipH="1">
              <a:off x="1020052" y="3633029"/>
              <a:ext cx="1020353" cy="822135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0187574-195A-DE4E-B7C2-41F2C7F6C136}"/>
                </a:ext>
              </a:extLst>
            </p:cNvPr>
            <p:cNvSpPr txBox="1"/>
            <p:nvPr/>
          </p:nvSpPr>
          <p:spPr>
            <a:xfrm>
              <a:off x="1998531" y="4458935"/>
              <a:ext cx="3082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Invert ALL the other conditions</a:t>
              </a:r>
            </a:p>
          </p:txBody>
        </p:sp>
        <p:sp>
          <p:nvSpPr>
            <p:cNvPr id="55" name="Bent Up Arrow 54">
              <a:extLst>
                <a:ext uri="{FF2B5EF4-FFF2-40B4-BE49-F238E27FC236}">
                  <a16:creationId xmlns:a16="http://schemas.microsoft.com/office/drawing/2014/main" id="{73267E3F-8CB0-7741-B0E0-C104F1DB0435}"/>
                </a:ext>
              </a:extLst>
            </p:cNvPr>
            <p:cNvSpPr/>
            <p:nvPr/>
          </p:nvSpPr>
          <p:spPr>
            <a:xfrm flipH="1">
              <a:off x="585104" y="3633030"/>
              <a:ext cx="1451850" cy="1056430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144F90A8-8CAE-C54C-B97C-C3247501E4F6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JCN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2EA33698-CD3A-724A-B8D0-538708870AC0}"/>
              </a:ext>
            </a:extLst>
          </p:cNvPr>
          <p:cNvGrpSpPr/>
          <p:nvPr/>
        </p:nvGrpSpPr>
        <p:grpSpPr>
          <a:xfrm>
            <a:off x="808646" y="5463547"/>
            <a:ext cx="6155981" cy="923330"/>
            <a:chOff x="2130760" y="5581907"/>
            <a:chExt cx="6155981" cy="92333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5C652F0-1379-7A47-AA1C-C9DF2D078FD5}"/>
                </a:ext>
              </a:extLst>
            </p:cNvPr>
            <p:cNvSpPr/>
            <p:nvPr/>
          </p:nvSpPr>
          <p:spPr>
            <a:xfrm>
              <a:off x="2130760" y="5581907"/>
              <a:ext cx="6155981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/>
                <a:t>JUMP = C</a:t>
              </a:r>
              <a:r>
                <a:rPr lang="en-GB" baseline="-25000" dirty="0"/>
                <a:t>1</a:t>
              </a:r>
              <a:r>
                <a:rPr lang="en-GB" dirty="0"/>
                <a:t> * ((ACC = 0) * C</a:t>
              </a:r>
              <a:r>
                <a:rPr lang="en-GB" baseline="-25000" dirty="0"/>
                <a:t>2 </a:t>
              </a:r>
              <a:r>
                <a:rPr lang="en-GB" dirty="0"/>
                <a:t>+ (carry = 1) * C</a:t>
              </a:r>
              <a:r>
                <a:rPr lang="en-GB" baseline="-25000" dirty="0"/>
                <a:t>3  </a:t>
              </a:r>
              <a:r>
                <a:rPr lang="en-GB" dirty="0"/>
                <a:t>+ TEST * C</a:t>
              </a:r>
              <a:r>
                <a:rPr lang="en-GB" baseline="-25000" dirty="0"/>
                <a:t>4 </a:t>
              </a:r>
              <a:r>
                <a:rPr lang="en-GB" dirty="0"/>
                <a:t> + </a:t>
              </a:r>
            </a:p>
            <a:p>
              <a:endParaRPr lang="en-GB" dirty="0"/>
            </a:p>
            <a:p>
              <a:r>
                <a:rPr lang="en-GB"/>
                <a:t>               </a:t>
              </a:r>
              <a:r>
                <a:rPr lang="en-GB" dirty="0"/>
                <a:t>C</a:t>
              </a:r>
              <a:r>
                <a:rPr lang="en-GB" baseline="-25000" dirty="0"/>
                <a:t>1</a:t>
              </a:r>
              <a:r>
                <a:rPr lang="en-GB" dirty="0"/>
                <a:t> * (((ACC &lt;&gt; 0) + C</a:t>
              </a:r>
              <a:r>
                <a:rPr lang="en-GB" baseline="-25000" dirty="0"/>
                <a:t>2 </a:t>
              </a:r>
              <a:r>
                <a:rPr lang="en-GB" dirty="0"/>
                <a:t>) + ((carry = 0) + C</a:t>
              </a:r>
              <a:r>
                <a:rPr lang="en-GB" baseline="-25000" dirty="0"/>
                <a:t>3 </a:t>
              </a:r>
              <a:r>
                <a:rPr lang="en-GB" dirty="0"/>
                <a:t>) * (TEST + C</a:t>
              </a:r>
              <a:r>
                <a:rPr lang="en-GB" baseline="-25000" dirty="0"/>
                <a:t>4</a:t>
              </a:r>
              <a:r>
                <a:rPr lang="en-GB" dirty="0"/>
                <a:t> )</a:t>
              </a: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3FA7F6D-3FFA-4344-8655-D93DDEDE2ABA}"/>
                </a:ext>
              </a:extLst>
            </p:cNvPr>
            <p:cNvCxnSpPr>
              <a:cxnSpLocks/>
            </p:cNvCxnSpPr>
            <p:nvPr/>
          </p:nvCxnSpPr>
          <p:spPr>
            <a:xfrm>
              <a:off x="2937878" y="563854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BAD1536-1E18-EB40-8E74-F564ED6D15DE}"/>
                </a:ext>
              </a:extLst>
            </p:cNvPr>
            <p:cNvCxnSpPr>
              <a:cxnSpLocks/>
            </p:cNvCxnSpPr>
            <p:nvPr/>
          </p:nvCxnSpPr>
          <p:spPr>
            <a:xfrm>
              <a:off x="4695385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07B11165-C473-3A45-8655-9CEF5071BB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9298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4D4B102-665C-CC46-9AC6-D5DB0CF03C44}"/>
                </a:ext>
              </a:extLst>
            </p:cNvPr>
            <p:cNvCxnSpPr>
              <a:cxnSpLocks/>
            </p:cNvCxnSpPr>
            <p:nvPr/>
          </p:nvCxnSpPr>
          <p:spPr>
            <a:xfrm>
              <a:off x="7707202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3D3D9A7-E79E-CB46-909F-2F2D701781D7}"/>
                </a:ext>
              </a:extLst>
            </p:cNvPr>
            <p:cNvCxnSpPr>
              <a:cxnSpLocks/>
            </p:cNvCxnSpPr>
            <p:nvPr/>
          </p:nvCxnSpPr>
          <p:spPr>
            <a:xfrm>
              <a:off x="6497850" y="5638545"/>
              <a:ext cx="509853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8982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601A1E6-3524-5141-A0C3-6229BFED174F}"/>
              </a:ext>
            </a:extLst>
          </p:cNvPr>
          <p:cNvGrpSpPr/>
          <p:nvPr/>
        </p:nvGrpSpPr>
        <p:grpSpPr>
          <a:xfrm>
            <a:off x="329957" y="0"/>
            <a:ext cx="6493248" cy="4361893"/>
            <a:chOff x="1600428" y="509314"/>
            <a:chExt cx="6493248" cy="4361893"/>
          </a:xfrm>
        </p:grpSpPr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E54035C4-2224-E24F-ADAF-C75C0DEAD565}"/>
                </a:ext>
              </a:extLst>
            </p:cNvPr>
            <p:cNvSpPr/>
            <p:nvPr/>
          </p:nvSpPr>
          <p:spPr>
            <a:xfrm rot="16200000">
              <a:off x="3638872" y="235802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B36D9AD-5D69-8540-BCD2-308494B2097F}"/>
                </a:ext>
              </a:extLst>
            </p:cNvPr>
            <p:cNvSpPr txBox="1"/>
            <p:nvPr/>
          </p:nvSpPr>
          <p:spPr>
            <a:xfrm>
              <a:off x="2392710" y="2562883"/>
              <a:ext cx="2869568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61" name="Double Brace 60">
              <a:extLst>
                <a:ext uri="{FF2B5EF4-FFF2-40B4-BE49-F238E27FC236}">
                  <a16:creationId xmlns:a16="http://schemas.microsoft.com/office/drawing/2014/main" id="{256F6689-176E-5648-A146-BB89C60E8411}"/>
                </a:ext>
              </a:extLst>
            </p:cNvPr>
            <p:cNvSpPr/>
            <p:nvPr/>
          </p:nvSpPr>
          <p:spPr>
            <a:xfrm rot="16200000">
              <a:off x="5788930" y="-84186"/>
              <a:ext cx="1373582" cy="3100586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6D30DB7-6350-3944-B20C-02161F676032}"/>
                </a:ext>
              </a:extLst>
            </p:cNvPr>
            <p:cNvGrpSpPr/>
            <p:nvPr/>
          </p:nvGrpSpPr>
          <p:grpSpPr>
            <a:xfrm>
              <a:off x="1600428" y="509314"/>
              <a:ext cx="6493248" cy="1643583"/>
              <a:chOff x="1600428" y="509314"/>
              <a:chExt cx="6493248" cy="1643583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9F2AEC22-D01C-3D46-8527-B4A222142E12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32D41EB2-5DB4-E846-8717-8CCD6EAD65B7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D425887-966D-2642-A5E0-E1A764AAD66A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31E26FC8-A08F-5248-9CE6-0D8A2FACEDF4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8C19830-47F1-564A-A8AC-4140D7B55C3D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84C5AC2-971C-9F46-A13D-7BCDCE1B9E12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AB2C7C63-7288-4149-A4D7-FDB86F78471A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D14798B-7160-3846-A0A6-8214961AFD49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4319E6A-FC7C-1242-AE89-C12C0346F3D7}"/>
                  </a:ext>
                </a:extLst>
              </p:cNvPr>
              <p:cNvSpPr txBox="1"/>
              <p:nvPr/>
            </p:nvSpPr>
            <p:spPr>
              <a:xfrm>
                <a:off x="1600428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0  1  0  R</a:t>
                </a:r>
                <a:r>
                  <a:rPr lang="en-US" sz="2000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0</a:t>
                </a:r>
                <a:endParaRPr lang="en-US" sz="3200" baseline="-25000" dirty="0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7EE9607-FA22-634A-B245-8F700E839056}"/>
                  </a:ext>
                </a:extLst>
              </p:cNvPr>
              <p:cNvGrpSpPr/>
              <p:nvPr/>
            </p:nvGrpSpPr>
            <p:grpSpPr>
              <a:xfrm>
                <a:off x="4816979" y="1298488"/>
                <a:ext cx="3276697" cy="540000"/>
                <a:chOff x="1548747" y="1298488"/>
                <a:chExt cx="3276697" cy="540000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4F11099-9D9E-1340-AA04-27C0E42BC4A8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6822F325-73C1-BF48-BFFC-5DE5DCDBB1A3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02EE8F97-ACE3-C24D-BAF1-4B61E4AFCAF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F8540A3C-ACC4-DD49-8764-9C8A734BFA71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3C40B43C-710D-D444-9FB8-A6A5EF4ED356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0C0D3313-F688-774E-A73E-760B15137287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43CD0E4A-73FB-4542-B120-15BBA1A21575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92C3F4FD-25D9-D745-AD55-14BE08548010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13E71FB-F2A0-9141-A324-6D91B5590B91}"/>
                    </a:ext>
                  </a:extLst>
                </p:cNvPr>
                <p:cNvSpPr txBox="1"/>
                <p:nvPr/>
              </p:nvSpPr>
              <p:spPr>
                <a:xfrm>
                  <a:off x="1548747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D</a:t>
                  </a:r>
                  <a:r>
                    <a:rPr lang="en-US" sz="2800" baseline="-25000" dirty="0"/>
                    <a:t>1</a:t>
                  </a:r>
                  <a:r>
                    <a:rPr lang="en-US" sz="2800" dirty="0"/>
                    <a:t> D</a:t>
                  </a:r>
                  <a:r>
                    <a:rPr lang="en-US" sz="2800" baseline="-25000" dirty="0"/>
                    <a:t>2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3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4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5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6 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7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8</a:t>
                  </a:r>
                </a:p>
              </p:txBody>
            </p:sp>
          </p:grpSp>
          <p:sp>
            <p:nvSpPr>
              <p:cNvPr id="59" name="Double Brace 58">
                <a:extLst>
                  <a:ext uri="{FF2B5EF4-FFF2-40B4-BE49-F238E27FC236}">
                    <a16:creationId xmlns:a16="http://schemas.microsoft.com/office/drawing/2014/main" id="{46B51322-D976-C545-B9C4-F1822CB8B2F0}"/>
                  </a:ext>
                </a:extLst>
              </p:cNvPr>
              <p:cNvSpPr/>
              <p:nvPr/>
            </p:nvSpPr>
            <p:spPr>
              <a:xfrm rot="16200000">
                <a:off x="3105528" y="876507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FCC7AEB-4CD4-F04E-9F3C-6FD1F4F4F54E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22F4040-8825-9E43-9E3B-EE3201254F60}"/>
                </a:ext>
              </a:extLst>
            </p:cNvPr>
            <p:cNvSpPr txBox="1"/>
            <p:nvPr/>
          </p:nvSpPr>
          <p:spPr>
            <a:xfrm>
              <a:off x="5702139" y="2563063"/>
              <a:ext cx="1929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8-bit data quantity</a:t>
              </a:r>
            </a:p>
          </p:txBody>
        </p:sp>
        <p:sp>
          <p:nvSpPr>
            <p:cNvPr id="64" name="Right Arrow 63">
              <a:extLst>
                <a:ext uri="{FF2B5EF4-FFF2-40B4-BE49-F238E27FC236}">
                  <a16:creationId xmlns:a16="http://schemas.microsoft.com/office/drawing/2014/main" id="{38F1A132-A403-D645-B26C-4E46CF7EEEB6}"/>
                </a:ext>
              </a:extLst>
            </p:cNvPr>
            <p:cNvSpPr/>
            <p:nvPr/>
          </p:nvSpPr>
          <p:spPr>
            <a:xfrm rot="16200000">
              <a:off x="6328192" y="233719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1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CB5379-17B1-5140-87CF-4916C37C8197}"/>
              </a:ext>
            </a:extLst>
          </p:cNvPr>
          <p:cNvGrpSpPr/>
          <p:nvPr/>
        </p:nvGrpSpPr>
        <p:grpSpPr>
          <a:xfrm>
            <a:off x="1302345" y="4911652"/>
            <a:ext cx="4360114" cy="807410"/>
            <a:chOff x="1122239" y="4811153"/>
            <a:chExt cx="4360114" cy="807410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84BFBAE-4BBB-6847-B4BE-FADAB0CC4E49}"/>
                </a:ext>
              </a:extLst>
            </p:cNvPr>
            <p:cNvSpPr txBox="1"/>
            <p:nvPr/>
          </p:nvSpPr>
          <p:spPr>
            <a:xfrm>
              <a:off x="1122239" y="4811153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D</a:t>
              </a:r>
              <a:r>
                <a:rPr lang="en-US" baseline="-25000" dirty="0"/>
                <a:t>2</a:t>
              </a:r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D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FB87897-16A0-A94D-9C04-F608CCA767FB}"/>
                </a:ext>
              </a:extLst>
            </p:cNvPr>
            <p:cNvSpPr txBox="1"/>
            <p:nvPr/>
          </p:nvSpPr>
          <p:spPr>
            <a:xfrm>
              <a:off x="1122239" y="5249231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5</a:t>
              </a:r>
              <a:r>
                <a:rPr lang="en-US" dirty="0"/>
                <a:t>D</a:t>
              </a:r>
              <a:r>
                <a:rPr lang="en-US" baseline="-25000" dirty="0"/>
                <a:t>6</a:t>
              </a:r>
              <a:r>
                <a:rPr lang="en-US" dirty="0"/>
                <a:t>D</a:t>
              </a:r>
              <a:r>
                <a:rPr lang="en-US" baseline="-25000" dirty="0"/>
                <a:t>7</a:t>
              </a:r>
              <a:r>
                <a:rPr lang="en-US" dirty="0"/>
                <a:t>D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04" name="Right Arrow 103">
              <a:extLst>
                <a:ext uri="{FF2B5EF4-FFF2-40B4-BE49-F238E27FC236}">
                  <a16:creationId xmlns:a16="http://schemas.microsoft.com/office/drawing/2014/main" id="{D90E7AB3-CEE9-3C43-AC28-CF6C8C63D4DB}"/>
                </a:ext>
              </a:extLst>
            </p:cNvPr>
            <p:cNvSpPr/>
            <p:nvPr/>
          </p:nvSpPr>
          <p:spPr>
            <a:xfrm>
              <a:off x="2191763" y="493094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105" name="Right Arrow 104">
              <a:extLst>
                <a:ext uri="{FF2B5EF4-FFF2-40B4-BE49-F238E27FC236}">
                  <a16:creationId xmlns:a16="http://schemas.microsoft.com/office/drawing/2014/main" id="{B941C98F-9571-1B4A-8E3E-951524EEAD11}"/>
                </a:ext>
              </a:extLst>
            </p:cNvPr>
            <p:cNvSpPr/>
            <p:nvPr/>
          </p:nvSpPr>
          <p:spPr>
            <a:xfrm>
              <a:off x="2197546" y="536902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D7FEAD9-E658-424D-945D-62D2C2B9800A}"/>
                </a:ext>
              </a:extLst>
            </p:cNvPr>
            <p:cNvSpPr/>
            <p:nvPr/>
          </p:nvSpPr>
          <p:spPr>
            <a:xfrm>
              <a:off x="2498656" y="4813087"/>
              <a:ext cx="298369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 </a:t>
              </a:r>
              <a:r>
                <a:rPr lang="en-US" dirty="0"/>
                <a:t>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742F5424-97CF-CA4B-B20D-1E0C617E34F6}"/>
                </a:ext>
              </a:extLst>
            </p:cNvPr>
            <p:cNvSpPr/>
            <p:nvPr/>
          </p:nvSpPr>
          <p:spPr>
            <a:xfrm>
              <a:off x="2510221" y="5208616"/>
              <a:ext cx="27435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p+1 </a:t>
              </a:r>
              <a:r>
                <a:rPr lang="en-US" dirty="0"/>
                <a:t>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4162F71-5910-8645-89BF-5B56AF1C8978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7E40E1BD-F1A4-4648-A419-D24787889334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6D1D585-176E-3043-BF00-00300A85C9E4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1C6D003-AC96-5B41-98D5-FEAF0AE45EE2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410C438-4386-CD44-AE2E-AC3C2ECB3F4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F3F372D-A0EF-124E-B8AE-8DDD60BCBE0B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21E2F87-7BAB-8046-8558-636C3EDFEE5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FBBF496-5AB4-8742-8ECE-865E7BBDB259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F59B0E-9058-A94A-A429-4114435D66AA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25FF55F-2A38-3C48-91DF-9EA39FFF46E8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7C2B2C3-7875-D340-BF7A-15FBFEDAA2D6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0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B27A41FD-23AF-CA47-8EFD-54533E0401D2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743A82A-2D50-144D-BA6E-92D2C0E9ABDD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F5CCBF5-C435-2848-917C-86B855501095}"/>
              </a:ext>
            </a:extLst>
          </p:cNvPr>
          <p:cNvGrpSpPr/>
          <p:nvPr/>
        </p:nvGrpSpPr>
        <p:grpSpPr>
          <a:xfrm>
            <a:off x="7596962" y="5117020"/>
            <a:ext cx="2198842" cy="807410"/>
            <a:chOff x="7940536" y="2621590"/>
            <a:chExt cx="2198842" cy="80741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B4C84CF-B0DE-E545-9E7C-CCB5F5368138}"/>
                </a:ext>
              </a:extLst>
            </p:cNvPr>
            <p:cNvSpPr txBox="1"/>
            <p:nvPr/>
          </p:nvSpPr>
          <p:spPr>
            <a:xfrm>
              <a:off x="7941558" y="2621590"/>
              <a:ext cx="6495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dirty="0" err="1"/>
                <a:t>RP</a:t>
              </a:r>
              <a:r>
                <a:rPr lang="en-US" baseline="-25000" dirty="0" err="1"/>
                <a:t>p</a:t>
              </a:r>
              <a:r>
                <a:rPr lang="en-US" dirty="0"/>
                <a:t>)</a:t>
              </a:r>
            </a:p>
          </p:txBody>
        </p:sp>
        <p:sp>
          <p:nvSpPr>
            <p:cNvPr id="55" name="Right Arrow 54">
              <a:extLst>
                <a:ext uri="{FF2B5EF4-FFF2-40B4-BE49-F238E27FC236}">
                  <a16:creationId xmlns:a16="http://schemas.microsoft.com/office/drawing/2014/main" id="{F61C098C-4427-EF44-958D-46152CC02130}"/>
                </a:ext>
              </a:extLst>
            </p:cNvPr>
            <p:cNvSpPr/>
            <p:nvPr/>
          </p:nvSpPr>
          <p:spPr>
            <a:xfrm>
              <a:off x="9011082" y="274138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Right Arrow 55">
              <a:extLst>
                <a:ext uri="{FF2B5EF4-FFF2-40B4-BE49-F238E27FC236}">
                  <a16:creationId xmlns:a16="http://schemas.microsoft.com/office/drawing/2014/main" id="{5E82043F-3FD4-B444-9A15-0A899CF8B386}"/>
                </a:ext>
              </a:extLst>
            </p:cNvPr>
            <p:cNvSpPr/>
            <p:nvPr/>
          </p:nvSpPr>
          <p:spPr>
            <a:xfrm>
              <a:off x="9016865" y="317946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7D2E6FB-7111-3D47-A9CB-3215A633D2C3}"/>
                </a:ext>
              </a:extLst>
            </p:cNvPr>
            <p:cNvSpPr/>
            <p:nvPr/>
          </p:nvSpPr>
          <p:spPr>
            <a:xfrm>
              <a:off x="9317975" y="2623524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DB(x2)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5FD5E0C-C1A2-654C-839D-0D02CE6E5003}"/>
                </a:ext>
              </a:extLst>
            </p:cNvPr>
            <p:cNvSpPr/>
            <p:nvPr/>
          </p:nvSpPr>
          <p:spPr>
            <a:xfrm>
              <a:off x="9329541" y="3019053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DB(x3)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B263D38-1598-3141-BC0B-8A01B7972224}"/>
                </a:ext>
              </a:extLst>
            </p:cNvPr>
            <p:cNvSpPr txBox="1"/>
            <p:nvPr/>
          </p:nvSpPr>
          <p:spPr>
            <a:xfrm>
              <a:off x="7940536" y="30596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(RP</a:t>
              </a:r>
              <a:r>
                <a:rPr lang="en-US" baseline="-25000" dirty="0"/>
                <a:t>p+1</a:t>
              </a:r>
              <a:r>
                <a:rPr lang="en-US" dirty="0"/>
                <a:t>)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CBB31708-57C3-A147-9E73-875A2F1A6B69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768BD19-6553-7845-8843-9D88E08B0EC4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80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9B1D82-ECD1-204B-A777-75893F6A2DF1}"/>
              </a:ext>
            </a:extLst>
          </p:cNvPr>
          <p:cNvSpPr txBox="1"/>
          <p:nvPr/>
        </p:nvSpPr>
        <p:spPr>
          <a:xfrm>
            <a:off x="3058591" y="3894268"/>
            <a:ext cx="2720863" cy="1200329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DATA RAM chips within the DATA RAM bank previously selected with a DCL instruction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C5A37E-FBBC-974D-93C7-8717ECF61963}"/>
              </a:ext>
            </a:extLst>
          </p:cNvPr>
          <p:cNvGrpSpPr/>
          <p:nvPr/>
        </p:nvGrpSpPr>
        <p:grpSpPr>
          <a:xfrm>
            <a:off x="915190" y="883358"/>
            <a:ext cx="3153427" cy="540000"/>
            <a:chOff x="6267794" y="658408"/>
            <a:chExt cx="2880000" cy="54000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71F7C52-92AD-4C4D-B199-BB887030B1F2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BAF882E-6929-454A-BF37-DB60469FF7A4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97C69E3-5231-BF4D-A7F2-D74FD0844706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F45469A-691F-8E4B-AFCC-A17E7E8E5C79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0005272-110E-4742-B7F3-6856934B380C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A468300-4E45-CF45-9FAA-F56CB2E626E5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6270ED0-95EB-7145-9BC4-B5E7274B4A3B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0" name="Double Brace 49">
            <a:extLst>
              <a:ext uri="{FF2B5EF4-FFF2-40B4-BE49-F238E27FC236}">
                <a16:creationId xmlns:a16="http://schemas.microsoft.com/office/drawing/2014/main" id="{6713F242-B721-CD44-B19F-922A5FC27B88}"/>
              </a:ext>
            </a:extLst>
          </p:cNvPr>
          <p:cNvSpPr/>
          <p:nvPr/>
        </p:nvSpPr>
        <p:spPr>
          <a:xfrm rot="16200000">
            <a:off x="618965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uble Brace 50">
            <a:extLst>
              <a:ext uri="{FF2B5EF4-FFF2-40B4-BE49-F238E27FC236}">
                <a16:creationId xmlns:a16="http://schemas.microsoft.com/office/drawing/2014/main" id="{7CEE3E57-1B9B-5245-8728-3209525B0433}"/>
              </a:ext>
            </a:extLst>
          </p:cNvPr>
          <p:cNvSpPr/>
          <p:nvPr/>
        </p:nvSpPr>
        <p:spPr>
          <a:xfrm rot="16200000">
            <a:off x="2632372" y="391114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uble Brace 51">
            <a:extLst>
              <a:ext uri="{FF2B5EF4-FFF2-40B4-BE49-F238E27FC236}">
                <a16:creationId xmlns:a16="http://schemas.microsoft.com/office/drawing/2014/main" id="{EA36D946-0212-8C4E-9312-BEB7AB6EFF47}"/>
              </a:ext>
            </a:extLst>
          </p:cNvPr>
          <p:cNvSpPr/>
          <p:nvPr/>
        </p:nvSpPr>
        <p:spPr>
          <a:xfrm rot="16200000">
            <a:off x="1449211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ED2086-C401-4C40-8E0A-254D17041A3D}"/>
              </a:ext>
            </a:extLst>
          </p:cNvPr>
          <p:cNvSpPr txBox="1"/>
          <p:nvPr/>
        </p:nvSpPr>
        <p:spPr>
          <a:xfrm>
            <a:off x="503571" y="345679"/>
            <a:ext cx="4036565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When referring to a DATA Ram character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766C5B2-7730-8049-A067-33A45605D37D}"/>
              </a:ext>
            </a:extLst>
          </p:cNvPr>
          <p:cNvSpPr txBox="1"/>
          <p:nvPr/>
        </p:nvSpPr>
        <p:spPr>
          <a:xfrm>
            <a:off x="3076598" y="3264804"/>
            <a:ext cx="27028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registers within the DATA RAM chip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4578088-2B42-314A-8EFD-ED3B7F49E425}"/>
              </a:ext>
            </a:extLst>
          </p:cNvPr>
          <p:cNvSpPr txBox="1"/>
          <p:nvPr/>
        </p:nvSpPr>
        <p:spPr>
          <a:xfrm>
            <a:off x="3076598" y="2537649"/>
            <a:ext cx="19331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16 characters within the register</a:t>
            </a:r>
          </a:p>
        </p:txBody>
      </p:sp>
      <p:sp>
        <p:nvSpPr>
          <p:cNvPr id="63" name="Bent Up Arrow 62">
            <a:extLst>
              <a:ext uri="{FF2B5EF4-FFF2-40B4-BE49-F238E27FC236}">
                <a16:creationId xmlns:a16="http://schemas.microsoft.com/office/drawing/2014/main" id="{D7ACFDE0-6E46-2444-BA2A-564FC515573F}"/>
              </a:ext>
            </a:extLst>
          </p:cNvPr>
          <p:cNvSpPr/>
          <p:nvPr/>
        </p:nvSpPr>
        <p:spPr>
          <a:xfrm flipH="1">
            <a:off x="1833460" y="6124145"/>
            <a:ext cx="264265" cy="262732"/>
          </a:xfrm>
          <a:prstGeom prst="bentUp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5" name="Bent Up Arrow 64">
            <a:extLst>
              <a:ext uri="{FF2B5EF4-FFF2-40B4-BE49-F238E27FC236}">
                <a16:creationId xmlns:a16="http://schemas.microsoft.com/office/drawing/2014/main" id="{1716AEDE-B888-E445-9211-30149C97E034}"/>
              </a:ext>
            </a:extLst>
          </p:cNvPr>
          <p:cNvSpPr/>
          <p:nvPr/>
        </p:nvSpPr>
        <p:spPr>
          <a:xfrm flipH="1">
            <a:off x="1305151" y="5321554"/>
            <a:ext cx="660442" cy="570239"/>
          </a:xfrm>
          <a:prstGeom prst="bentUpArrow">
            <a:avLst>
              <a:gd name="adj1" fmla="val 11535"/>
              <a:gd name="adj2" fmla="val 11535"/>
              <a:gd name="adj3" fmla="val 17655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3126DAFD-7F7B-644B-AC42-EF1711E7DCA5}"/>
              </a:ext>
            </a:extLst>
          </p:cNvPr>
          <p:cNvSpPr/>
          <p:nvPr/>
        </p:nvSpPr>
        <p:spPr>
          <a:xfrm rot="16200000">
            <a:off x="2995802" y="2204362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584704A-B5FB-4D49-BD5B-BFE994D2C220}"/>
              </a:ext>
            </a:extLst>
          </p:cNvPr>
          <p:cNvGrpSpPr/>
          <p:nvPr/>
        </p:nvGrpSpPr>
        <p:grpSpPr>
          <a:xfrm>
            <a:off x="1112279" y="1945390"/>
            <a:ext cx="1181681" cy="1869146"/>
            <a:chOff x="1112278" y="2151752"/>
            <a:chExt cx="1181681" cy="1869146"/>
          </a:xfrm>
        </p:grpSpPr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0" y="2151752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F147FD-CD7C-AF45-8BDA-49BDCB8F785C}"/>
                </a:ext>
              </a:extLst>
            </p:cNvPr>
            <p:cNvSpPr/>
            <p:nvPr/>
          </p:nvSpPr>
          <p:spPr>
            <a:xfrm>
              <a:off x="1112278" y="3562568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Bent Up Arrow 65">
            <a:extLst>
              <a:ext uri="{FF2B5EF4-FFF2-40B4-BE49-F238E27FC236}">
                <a16:creationId xmlns:a16="http://schemas.microsoft.com/office/drawing/2014/main" id="{AF11D249-05C4-804C-B63E-82537DD302C1}"/>
              </a:ext>
            </a:extLst>
          </p:cNvPr>
          <p:cNvSpPr/>
          <p:nvPr/>
        </p:nvSpPr>
        <p:spPr>
          <a:xfrm flipH="1">
            <a:off x="2097725" y="1945390"/>
            <a:ext cx="1020353" cy="1700799"/>
          </a:xfrm>
          <a:prstGeom prst="bentUpArrow">
            <a:avLst>
              <a:gd name="adj1" fmla="val 8988"/>
              <a:gd name="adj2" fmla="val 7206"/>
              <a:gd name="adj3" fmla="val 10016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1F782B0-80B0-4649-84C9-A369EE6F806D}"/>
              </a:ext>
            </a:extLst>
          </p:cNvPr>
          <p:cNvSpPr/>
          <p:nvPr/>
        </p:nvSpPr>
        <p:spPr>
          <a:xfrm>
            <a:off x="1126437" y="2177321"/>
            <a:ext cx="125609" cy="2243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2C750FF-FDBA-BF4C-92F2-7A02E97804D7}"/>
              </a:ext>
            </a:extLst>
          </p:cNvPr>
          <p:cNvSpPr/>
          <p:nvPr/>
        </p:nvSpPr>
        <p:spPr>
          <a:xfrm>
            <a:off x="1372049" y="2530152"/>
            <a:ext cx="125609" cy="17543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B707747-7984-5F49-8F9E-C2E99B4EA41D}"/>
              </a:ext>
            </a:extLst>
          </p:cNvPr>
          <p:cNvSpPr/>
          <p:nvPr/>
        </p:nvSpPr>
        <p:spPr>
          <a:xfrm>
            <a:off x="2831222" y="3894268"/>
            <a:ext cx="146485" cy="568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1321458-DC3C-3946-9F22-0802B2071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049" y="3299316"/>
            <a:ext cx="1816100" cy="12827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B00F825B-6D7A-FB42-A51C-0B06F5AA0380}"/>
              </a:ext>
            </a:extLst>
          </p:cNvPr>
          <p:cNvSpPr/>
          <p:nvPr/>
        </p:nvSpPr>
        <p:spPr>
          <a:xfrm>
            <a:off x="2791957" y="4295481"/>
            <a:ext cx="173721" cy="2268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AE5B7C77-5165-F44C-8BD6-189442311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45" r="14817"/>
          <a:stretch/>
        </p:blipFill>
        <p:spPr>
          <a:xfrm>
            <a:off x="2790335" y="3299316"/>
            <a:ext cx="324609" cy="12827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5521006" cy="4741276"/>
            <a:chOff x="5883299" y="403874"/>
            <a:chExt cx="5521006" cy="474127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7990296-2BB6-304D-9C43-169455BC933C}"/>
                </a:ext>
              </a:extLst>
            </p:cNvPr>
            <p:cNvSpPr txBox="1"/>
            <p:nvPr/>
          </p:nvSpPr>
          <p:spPr>
            <a:xfrm>
              <a:off x="8683442" y="3944821"/>
              <a:ext cx="2720863" cy="1200329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DATA RAM chips within the DATA RAM bank previously selected with a DCL instruction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6" name="Double Brace 55">
              <a:extLst>
                <a:ext uri="{FF2B5EF4-FFF2-40B4-BE49-F238E27FC236}">
                  <a16:creationId xmlns:a16="http://schemas.microsoft.com/office/drawing/2014/main" id="{5E758CE4-8810-304C-8614-02C47CEF9D05}"/>
                </a:ext>
              </a:extLst>
            </p:cNvPr>
            <p:cNvSpPr/>
            <p:nvPr/>
          </p:nvSpPr>
          <p:spPr>
            <a:xfrm rot="16200000">
              <a:off x="6243816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Double Brace 56">
              <a:extLst>
                <a:ext uri="{FF2B5EF4-FFF2-40B4-BE49-F238E27FC236}">
                  <a16:creationId xmlns:a16="http://schemas.microsoft.com/office/drawing/2014/main" id="{FF10F1C4-5FF1-3343-B2B5-529B7E745DF3}"/>
                </a:ext>
              </a:extLst>
            </p:cNvPr>
            <p:cNvSpPr/>
            <p:nvPr/>
          </p:nvSpPr>
          <p:spPr>
            <a:xfrm rot="16200000">
              <a:off x="8257223" y="441667"/>
              <a:ext cx="1373582" cy="149891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Double Brace 57">
              <a:extLst>
                <a:ext uri="{FF2B5EF4-FFF2-40B4-BE49-F238E27FC236}">
                  <a16:creationId xmlns:a16="http://schemas.microsoft.com/office/drawing/2014/main" id="{B83520A4-4140-7D42-B619-8D7C91ACBA0E}"/>
                </a:ext>
              </a:extLst>
            </p:cNvPr>
            <p:cNvSpPr/>
            <p:nvPr/>
          </p:nvSpPr>
          <p:spPr>
            <a:xfrm rot="16200000">
              <a:off x="7074062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DATA RAM status character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A5B0212-25C1-A442-B94F-6D8D5B474700}"/>
                </a:ext>
              </a:extLst>
            </p:cNvPr>
            <p:cNvSpPr txBox="1"/>
            <p:nvPr/>
          </p:nvSpPr>
          <p:spPr>
            <a:xfrm>
              <a:off x="8701449" y="3315357"/>
              <a:ext cx="2702856" cy="646331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registers within the DATA RAM chip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0E254EF-BE6A-394A-B276-407112CA0A68}"/>
                </a:ext>
              </a:extLst>
            </p:cNvPr>
            <p:cNvSpPr txBox="1"/>
            <p:nvPr/>
          </p:nvSpPr>
          <p:spPr>
            <a:xfrm>
              <a:off x="8701449" y="2588202"/>
              <a:ext cx="1933156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332E5DE6-D8DD-ED4A-AACE-DE8B707A60AA}"/>
                </a:ext>
              </a:extLst>
            </p:cNvPr>
            <p:cNvSpPr/>
            <p:nvPr/>
          </p:nvSpPr>
          <p:spPr>
            <a:xfrm rot="16200000">
              <a:off x="8620653" y="2254915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8BFAECD1-06BC-924C-8B5E-36C558E34181}"/>
                </a:ext>
              </a:extLst>
            </p:cNvPr>
            <p:cNvGrpSpPr/>
            <p:nvPr/>
          </p:nvGrpSpPr>
          <p:grpSpPr>
            <a:xfrm>
              <a:off x="6737130" y="1995943"/>
              <a:ext cx="1181681" cy="1869146"/>
              <a:chOff x="1112278" y="2151752"/>
              <a:chExt cx="1181681" cy="1869146"/>
            </a:xfrm>
          </p:grpSpPr>
          <p:sp>
            <p:nvSpPr>
              <p:cNvPr id="67" name="Bent Up Arrow 66">
                <a:extLst>
                  <a:ext uri="{FF2B5EF4-FFF2-40B4-BE49-F238E27FC236}">
                    <a16:creationId xmlns:a16="http://schemas.microsoft.com/office/drawing/2014/main" id="{1B9172D9-B618-CF42-87F4-7EF2DABE1482}"/>
                  </a:ext>
                </a:extLst>
              </p:cNvPr>
              <p:cNvSpPr/>
              <p:nvPr/>
            </p:nvSpPr>
            <p:spPr>
              <a:xfrm flipH="1">
                <a:off x="1235260" y="2151752"/>
                <a:ext cx="1020353" cy="1700799"/>
              </a:xfrm>
              <a:prstGeom prst="bentUpArrow">
                <a:avLst>
                  <a:gd name="adj1" fmla="val 8988"/>
                  <a:gd name="adj2" fmla="val 7206"/>
                  <a:gd name="adj3" fmla="val 10016"/>
                </a:avLst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4AF570D-8DE0-EE49-BFDC-EA5526B97467}"/>
                  </a:ext>
                </a:extLst>
              </p:cNvPr>
              <p:cNvSpPr/>
              <p:nvPr/>
            </p:nvSpPr>
            <p:spPr>
              <a:xfrm>
                <a:off x="1112278" y="3562568"/>
                <a:ext cx="1181681" cy="4583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Bent Up Arrow 70">
              <a:extLst>
                <a:ext uri="{FF2B5EF4-FFF2-40B4-BE49-F238E27FC236}">
                  <a16:creationId xmlns:a16="http://schemas.microsoft.com/office/drawing/2014/main" id="{25E1360D-9A7C-A941-A8B9-BDBDE4F7AE55}"/>
                </a:ext>
              </a:extLst>
            </p:cNvPr>
            <p:cNvSpPr/>
            <p:nvPr/>
          </p:nvSpPr>
          <p:spPr>
            <a:xfrm flipH="1">
              <a:off x="7722576" y="1995943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DDB09A58-7EC5-544C-8BE1-D850A3B92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26900" y="3349869"/>
              <a:ext cx="1816100" cy="1282700"/>
            </a:xfrm>
            <a:prstGeom prst="rect">
              <a:avLst/>
            </a:prstGeom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E0682C0D-23F3-3641-B990-667F175B4F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5745" r="14817"/>
            <a:stretch/>
          </p:blipFill>
          <p:spPr>
            <a:xfrm>
              <a:off x="8415186" y="3349869"/>
              <a:ext cx="324609" cy="1282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9990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Double Brace 102">
            <a:extLst>
              <a:ext uri="{FF2B5EF4-FFF2-40B4-BE49-F238E27FC236}">
                <a16:creationId xmlns:a16="http://schemas.microsoft.com/office/drawing/2014/main" id="{6B6CE1C1-1911-304F-BDC2-69616823C790}"/>
              </a:ext>
            </a:extLst>
          </p:cNvPr>
          <p:cNvSpPr/>
          <p:nvPr/>
        </p:nvSpPr>
        <p:spPr>
          <a:xfrm rot="16200000">
            <a:off x="6662549" y="436446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4ABD3031-5BB6-B241-A0EA-A77582ED60E5}"/>
              </a:ext>
            </a:extLst>
          </p:cNvPr>
          <p:cNvSpPr/>
          <p:nvPr/>
        </p:nvSpPr>
        <p:spPr>
          <a:xfrm rot="16200000">
            <a:off x="6768653" y="2507020"/>
            <a:ext cx="1157239" cy="12561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9" name="Double Brace 98">
            <a:extLst>
              <a:ext uri="{FF2B5EF4-FFF2-40B4-BE49-F238E27FC236}">
                <a16:creationId xmlns:a16="http://schemas.microsoft.com/office/drawing/2014/main" id="{87CD1EDE-3668-DB44-8F9E-E00ED3372B4F}"/>
              </a:ext>
            </a:extLst>
          </p:cNvPr>
          <p:cNvSpPr/>
          <p:nvPr/>
        </p:nvSpPr>
        <p:spPr>
          <a:xfrm rot="16200000">
            <a:off x="8257223" y="441667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D018AC-7C8C-3B4D-ADED-45BF6D2EB544}"/>
              </a:ext>
            </a:extLst>
          </p:cNvPr>
          <p:cNvGrpSpPr/>
          <p:nvPr/>
        </p:nvGrpSpPr>
        <p:grpSpPr>
          <a:xfrm>
            <a:off x="772052" y="345679"/>
            <a:ext cx="4036565" cy="4377738"/>
            <a:chOff x="772052" y="345679"/>
            <a:chExt cx="4036565" cy="437773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E9B1D82-ECD1-204B-A777-75893F6A2DF1}"/>
                </a:ext>
              </a:extLst>
            </p:cNvPr>
            <p:cNvSpPr txBox="1"/>
            <p:nvPr/>
          </p:nvSpPr>
          <p:spPr>
            <a:xfrm>
              <a:off x="2210148" y="2969091"/>
              <a:ext cx="2122241" cy="1754326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GB" dirty="0"/>
                <a:t>The port associated with 1 of 4 DATA RAM chips within the DATA RAM bank previously selected by a DCL instruction. 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F5C5A37E-FBBC-974D-93C7-8717ECF61963}"/>
                </a:ext>
              </a:extLst>
            </p:cNvPr>
            <p:cNvGrpSpPr/>
            <p:nvPr/>
          </p:nvGrpSpPr>
          <p:grpSpPr>
            <a:xfrm>
              <a:off x="915190" y="883358"/>
              <a:ext cx="3153427" cy="540000"/>
              <a:chOff x="6267794" y="658408"/>
              <a:chExt cx="2880000" cy="540000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71F7C52-92AD-4C4D-B199-BB887030B1F2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BAF882E-6929-454A-BF37-DB60469FF7A4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97C69E3-5231-BF4D-A7F2-D74FD0844706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F45469A-691F-8E4B-AFCC-A17E7E8E5C79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0005272-110E-4742-B7F3-6856934B380C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A468300-4E45-CF45-9FAA-F56CB2E626E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6270ED0-95EB-7145-9BC4-B5E7274B4A3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6713F242-B721-CD44-B19F-922A5FC27B88}"/>
                </a:ext>
              </a:extLst>
            </p:cNvPr>
            <p:cNvSpPr/>
            <p:nvPr/>
          </p:nvSpPr>
          <p:spPr>
            <a:xfrm rot="16200000">
              <a:off x="618965" y="692459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Double Brace 50">
              <a:extLst>
                <a:ext uri="{FF2B5EF4-FFF2-40B4-BE49-F238E27FC236}">
                  <a16:creationId xmlns:a16="http://schemas.microsoft.com/office/drawing/2014/main" id="{7CEE3E57-1B9B-5245-8728-3209525B0433}"/>
                </a:ext>
              </a:extLst>
            </p:cNvPr>
            <p:cNvSpPr/>
            <p:nvPr/>
          </p:nvSpPr>
          <p:spPr>
            <a:xfrm rot="16200000">
              <a:off x="2199292" y="-41966"/>
              <a:ext cx="1373582" cy="236507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0ED2086-C401-4C40-8E0A-254D17041A3D}"/>
                </a:ext>
              </a:extLst>
            </p:cNvPr>
            <p:cNvSpPr txBox="1"/>
            <p:nvPr/>
          </p:nvSpPr>
          <p:spPr>
            <a:xfrm>
              <a:off x="772052" y="345679"/>
              <a:ext cx="403656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RAM output port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4578088-2B42-314A-8EFD-ED3B7F49E425}"/>
                </a:ext>
              </a:extLst>
            </p:cNvPr>
            <p:cNvSpPr txBox="1"/>
            <p:nvPr/>
          </p:nvSpPr>
          <p:spPr>
            <a:xfrm>
              <a:off x="2210148" y="2545402"/>
              <a:ext cx="1376153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8" name="Right Arrow 67">
              <a:extLst>
                <a:ext uri="{FF2B5EF4-FFF2-40B4-BE49-F238E27FC236}">
                  <a16:creationId xmlns:a16="http://schemas.microsoft.com/office/drawing/2014/main" id="{3126DAFD-7F7B-644B-AC42-EF1711E7DCA5}"/>
                </a:ext>
              </a:extLst>
            </p:cNvPr>
            <p:cNvSpPr/>
            <p:nvPr/>
          </p:nvSpPr>
          <p:spPr>
            <a:xfrm rot="16200000">
              <a:off x="2564910" y="2206303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1" y="1945390"/>
              <a:ext cx="1020353" cy="1700799"/>
            </a:xfrm>
            <a:prstGeom prst="bentUpArrow">
              <a:avLst>
                <a:gd name="adj1" fmla="val 7970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4698905" cy="4168962"/>
            <a:chOff x="5883299" y="403874"/>
            <a:chExt cx="4698905" cy="4168962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ROM input/output port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4AF570D-8DE0-EE49-BFDC-EA5526B97467}"/>
                </a:ext>
              </a:extLst>
            </p:cNvPr>
            <p:cNvSpPr/>
            <p:nvPr/>
          </p:nvSpPr>
          <p:spPr>
            <a:xfrm>
              <a:off x="6737130" y="3406759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E9E39445-4D1F-6045-8AFE-319B8D94530F}"/>
              </a:ext>
            </a:extLst>
          </p:cNvPr>
          <p:cNvSpPr txBox="1"/>
          <p:nvPr/>
        </p:nvSpPr>
        <p:spPr>
          <a:xfrm>
            <a:off x="8232751" y="2599759"/>
            <a:ext cx="1933156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Not relevant</a:t>
            </a:r>
          </a:p>
        </p:txBody>
      </p: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EA779BE1-F607-774C-8380-830DE5846D6A}"/>
              </a:ext>
            </a:extLst>
          </p:cNvPr>
          <p:cNvSpPr/>
          <p:nvPr/>
        </p:nvSpPr>
        <p:spPr>
          <a:xfrm rot="16200000">
            <a:off x="8620653" y="2249694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5695370-4D61-704A-AEA9-90B14BD1A3F0}"/>
              </a:ext>
            </a:extLst>
          </p:cNvPr>
          <p:cNvSpPr txBox="1"/>
          <p:nvPr/>
        </p:nvSpPr>
        <p:spPr>
          <a:xfrm>
            <a:off x="6560620" y="3051578"/>
            <a:ext cx="3944127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GB" dirty="0"/>
              <a:t>The port associated with 1 of 16 ROMs. </a:t>
            </a:r>
          </a:p>
        </p:txBody>
      </p:sp>
    </p:spTree>
    <p:extLst>
      <p:ext uri="{BB962C8B-B14F-4D97-AF65-F5344CB8AC3E}">
        <p14:creationId xmlns:p14="http://schemas.microsoft.com/office/powerpoint/2010/main" val="4285963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1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0"/>
            <a:ext cx="0" cy="689718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055478B-6E72-BA48-B107-C4FEF005C11E}"/>
              </a:ext>
            </a:extLst>
          </p:cNvPr>
          <p:cNvGrpSpPr/>
          <p:nvPr/>
        </p:nvGrpSpPr>
        <p:grpSpPr>
          <a:xfrm>
            <a:off x="7953816" y="4715072"/>
            <a:ext cx="3612135" cy="1160390"/>
            <a:chOff x="2678762" y="4518057"/>
            <a:chExt cx="3612135" cy="116039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A54512C-A15C-BB4C-B2B7-B1476D0D6604}"/>
                </a:ext>
              </a:extLst>
            </p:cNvPr>
            <p:cNvGrpSpPr/>
            <p:nvPr/>
          </p:nvGrpSpPr>
          <p:grpSpPr>
            <a:xfrm>
              <a:off x="2678762" y="4913586"/>
              <a:ext cx="2983697" cy="764861"/>
              <a:chOff x="2498656" y="4813087"/>
              <a:chExt cx="2983697" cy="764861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B795D9F-D704-8349-9AAE-026D49E6E0C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E3BF5079-F335-3F43-AAF8-3EA1DB78499E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4" name="Right Arrow 33">
                <a:extLst>
                  <a:ext uri="{FF2B5EF4-FFF2-40B4-BE49-F238E27FC236}">
                    <a16:creationId xmlns:a16="http://schemas.microsoft.com/office/drawing/2014/main" id="{890EAC3B-846D-F043-87D0-A0A748A90E38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20D24DA-D8B7-074C-A7E3-ADFC0453CAB7}"/>
                  </a:ext>
                </a:extLst>
              </p:cNvPr>
              <p:cNvSpPr/>
              <p:nvPr/>
            </p:nvSpPr>
            <p:spPr>
              <a:xfrm>
                <a:off x="2498656" y="4813087"/>
                <a:ext cx="298369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 </a:t>
                </a:r>
                <a:r>
                  <a:rPr lang="en-US" dirty="0"/>
                  <a:t>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EEB2846-F23D-8F43-B3CA-C1705032ABB4}"/>
                  </a:ext>
                </a:extLst>
              </p:cNvPr>
              <p:cNvSpPr/>
              <p:nvPr/>
            </p:nvSpPr>
            <p:spPr>
              <a:xfrm>
                <a:off x="2510221" y="5208616"/>
                <a:ext cx="274353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p+1 </a:t>
                </a:r>
                <a:r>
                  <a:rPr lang="en-US" dirty="0"/>
                  <a:t>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B83C5AC-629F-104D-9398-F7ADF72E7A58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E368DDE-C01D-5C47-9656-D3F0F47A2CD8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F52846D-699A-1B45-8EDF-C0D9FB1D457F}"/>
                </a:ext>
              </a:extLst>
            </p:cNvPr>
            <p:cNvSpPr txBox="1"/>
            <p:nvPr/>
          </p:nvSpPr>
          <p:spPr>
            <a:xfrm>
              <a:off x="4059402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40" name="Right Arrow 39">
              <a:extLst>
                <a:ext uri="{FF2B5EF4-FFF2-40B4-BE49-F238E27FC236}">
                  <a16:creationId xmlns:a16="http://schemas.microsoft.com/office/drawing/2014/main" id="{E48103BA-63E0-A345-B4B4-8F53CE4C159A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2" name="Double Brace 41">
              <a:extLst>
                <a:ext uri="{FF2B5EF4-FFF2-40B4-BE49-F238E27FC236}">
                  <a16:creationId xmlns:a16="http://schemas.microsoft.com/office/drawing/2014/main" id="{EEAC3D2C-57CC-534F-A05F-7A53D2D3355C}"/>
                </a:ext>
              </a:extLst>
            </p:cNvPr>
            <p:cNvSpPr/>
            <p:nvPr/>
          </p:nvSpPr>
          <p:spPr>
            <a:xfrm>
              <a:off x="4024925" y="4541669"/>
              <a:ext cx="1373582" cy="326253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9FDD6DE-CC2D-1C41-A953-F81E78EC744F}"/>
                </a:ext>
              </a:extLst>
            </p:cNvPr>
            <p:cNvSpPr/>
            <p:nvPr/>
          </p:nvSpPr>
          <p:spPr>
            <a:xfrm>
              <a:off x="5389688" y="4614267"/>
              <a:ext cx="90120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050" b="1" dirty="0">
                  <a:solidFill>
                    <a:srgbClr val="333333"/>
                  </a:solidFill>
                  <a:latin typeface="Arial" panose="020B0604020202020204" pitchFamily="34" charset="0"/>
                </a:rPr>
                <a:t>unchanged</a:t>
              </a:r>
              <a:endParaRPr lang="en-US" sz="105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0C97755-8BF9-A44B-8432-F6FA7FFCEF8D}"/>
              </a:ext>
            </a:extLst>
          </p:cNvPr>
          <p:cNvGrpSpPr/>
          <p:nvPr/>
        </p:nvGrpSpPr>
        <p:grpSpPr>
          <a:xfrm>
            <a:off x="309059" y="9285"/>
            <a:ext cx="6543696" cy="2448804"/>
            <a:chOff x="1575204" y="509314"/>
            <a:chExt cx="6543696" cy="2448804"/>
          </a:xfrm>
        </p:grpSpPr>
        <p:sp>
          <p:nvSpPr>
            <p:cNvPr id="49" name="Double Brace 48">
              <a:extLst>
                <a:ext uri="{FF2B5EF4-FFF2-40B4-BE49-F238E27FC236}">
                  <a16:creationId xmlns:a16="http://schemas.microsoft.com/office/drawing/2014/main" id="{8D744F09-DCB9-0E44-9DBA-7134997324E5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EF9F61B-42CA-044E-B922-76DB2F1B316D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B550E34-2248-BA4C-AC4C-908D494D40A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A29FAB0C-9362-0A43-8EA9-2109F60C2FC6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5772E9A3-7CB7-714E-AFC7-792C89B16465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B4325335-7A0D-AD45-BDEC-DA31C69C7F83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97829383-55E9-CA47-B4A2-A4A4CE790338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682D708-B9A7-E94F-B56E-AB45E815F65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A6CE0E76-C44D-9C40-BC34-5D691605B4DE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EB1FEF6C-3292-8642-AA65-4CDCD9C268E8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97DAC179-774A-8F4C-8F3F-A0AD860EA910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0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0E42A48F-E87D-744F-BF30-EE3C1978B8D7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FC64956B-5ACF-E341-B63A-A269FD111EA3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76EAF441-3231-104E-863C-D645B203066D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91DC2D2F-70F7-1944-8C13-30E9A4EAE7B8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A3F66F6-F791-4948-A853-AB3508CD8A9C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1A6C8E3F-9A01-564D-9B6D-9391FCF26C20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8251CFB6-BEFE-EA42-A05A-F3DD49AD3972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4D34877-9230-5045-B83C-868D5609FEB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487AA1CB-25C8-A546-9794-AC387FE3E5B3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4F4DEDD5-5321-BB47-8CCD-D5FB91368D97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ED11F56-FFBA-3949-BD54-8668BDB6515C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060A7C5-233A-C647-B4D9-DA4448F1709B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52" name="Right Arrow 51">
              <a:extLst>
                <a:ext uri="{FF2B5EF4-FFF2-40B4-BE49-F238E27FC236}">
                  <a16:creationId xmlns:a16="http://schemas.microsoft.com/office/drawing/2014/main" id="{4E395B7C-8C75-B747-8BA3-6EA6F69AEE1E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A6505F1B-12F4-634D-BAF1-F0C62DD70AAC}"/>
              </a:ext>
            </a:extLst>
          </p:cNvPr>
          <p:cNvSpPr txBox="1"/>
          <p:nvPr/>
        </p:nvSpPr>
        <p:spPr>
          <a:xfrm>
            <a:off x="5022663" y="3253674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JUN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9DCB20D0-AD9D-CB48-AA58-2A120F63CF8B}"/>
              </a:ext>
            </a:extLst>
          </p:cNvPr>
          <p:cNvGrpSpPr/>
          <p:nvPr/>
        </p:nvGrpSpPr>
        <p:grpSpPr>
          <a:xfrm>
            <a:off x="3348026" y="2610540"/>
            <a:ext cx="884905" cy="1160390"/>
            <a:chOff x="4547031" y="4518057"/>
            <a:chExt cx="884905" cy="1160390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C48498C-0F5C-CC4F-9111-7548AB04CA34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D3AA7150-62C7-3D4D-8C2B-2355FFED1CA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91" name="Right Arrow 90">
                <a:extLst>
                  <a:ext uri="{FF2B5EF4-FFF2-40B4-BE49-F238E27FC236}">
                    <a16:creationId xmlns:a16="http://schemas.microsoft.com/office/drawing/2014/main" id="{225EB85A-1527-B14F-91E2-2C3E79C80C87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92" name="Right Arrow 91">
                <a:extLst>
                  <a:ext uri="{FF2B5EF4-FFF2-40B4-BE49-F238E27FC236}">
                    <a16:creationId xmlns:a16="http://schemas.microsoft.com/office/drawing/2014/main" id="{10D0DE8B-8A5E-8B44-B7D7-2044ACDB6A1A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6332B8F-56F4-6546-80B6-BDFA9B7E6FCB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F64F779-8A79-8F47-8105-5F3F3F7796E0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87" name="Right Arrow 86">
              <a:extLst>
                <a:ext uri="{FF2B5EF4-FFF2-40B4-BE49-F238E27FC236}">
                  <a16:creationId xmlns:a16="http://schemas.microsoft.com/office/drawing/2014/main" id="{F7A2472D-4CB2-EF48-963F-FBB6CBADB500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5937E75F-4AAA-564D-B070-4F14FD155940}"/>
              </a:ext>
            </a:extLst>
          </p:cNvPr>
          <p:cNvSpPr/>
          <p:nvPr/>
        </p:nvSpPr>
        <p:spPr>
          <a:xfrm>
            <a:off x="2158684" y="2597441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F50498EE-FA89-C246-B3CE-3212622F31F5}"/>
              </a:ext>
            </a:extLst>
          </p:cNvPr>
          <p:cNvSpPr/>
          <p:nvPr/>
        </p:nvSpPr>
        <p:spPr>
          <a:xfrm>
            <a:off x="2158684" y="299831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903E24-7F53-2848-A608-60F72651A8D9}"/>
              </a:ext>
            </a:extLst>
          </p:cNvPr>
          <p:cNvSpPr/>
          <p:nvPr/>
        </p:nvSpPr>
        <p:spPr>
          <a:xfrm>
            <a:off x="2158684" y="3392064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BB73085-A806-904F-9E3A-EA9CFFE2758C}"/>
              </a:ext>
            </a:extLst>
          </p:cNvPr>
          <p:cNvSpPr txBox="1"/>
          <p:nvPr/>
        </p:nvSpPr>
        <p:spPr>
          <a:xfrm>
            <a:off x="5093456" y="6328157"/>
            <a:ext cx="1505915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BBL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2F27AA7A-108A-9D41-98AF-AAB4F7CE883B}"/>
              </a:ext>
            </a:extLst>
          </p:cNvPr>
          <p:cNvGrpSpPr/>
          <p:nvPr/>
        </p:nvGrpSpPr>
        <p:grpSpPr>
          <a:xfrm>
            <a:off x="1322081" y="3760171"/>
            <a:ext cx="4494952" cy="2279569"/>
            <a:chOff x="7904101" y="-118702"/>
            <a:chExt cx="4494952" cy="2279569"/>
          </a:xfrm>
        </p:grpSpPr>
        <p:sp>
          <p:nvSpPr>
            <p:cNvPr id="77" name="Right Arrow 76">
              <a:extLst>
                <a:ext uri="{FF2B5EF4-FFF2-40B4-BE49-F238E27FC236}">
                  <a16:creationId xmlns:a16="http://schemas.microsoft.com/office/drawing/2014/main" id="{26C50F37-E07F-6E48-ADED-B8EEA45A5659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783B44AA-D311-C34A-8031-FDA947198697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4-bit data item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F791F2C-DC5B-F24C-B714-8C6F614E6B6C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EC1ADDA3-00BB-364D-97D6-4DC0BDE83A59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C04E4AA2-321E-864B-9B80-39E2AEDAF4D9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B1C913FE-4B9F-6E47-90AF-E2A8B28555F8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84A13EEF-8934-7145-B732-8AE503352104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3B3DCB1-8268-8341-A0F9-B314CE237FBD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0135FAC-CEC7-EF43-9DE2-A72212DE4231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68F882E8-C4B7-894B-AA99-F7A85E819FBB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0  0  D</a:t>
              </a:r>
              <a:r>
                <a:rPr lang="en-US" sz="2000" baseline="-25000" dirty="0"/>
                <a:t> </a:t>
              </a:r>
              <a:r>
                <a:rPr lang="en-US" sz="3200" dirty="0"/>
                <a:t> D  D D  </a:t>
              </a:r>
              <a:endParaRPr lang="en-US" sz="3200" baseline="-25000" dirty="0"/>
            </a:p>
          </p:txBody>
        </p:sp>
        <p:sp>
          <p:nvSpPr>
            <p:cNvPr id="99" name="Double Brace 98">
              <a:extLst>
                <a:ext uri="{FF2B5EF4-FFF2-40B4-BE49-F238E27FC236}">
                  <a16:creationId xmlns:a16="http://schemas.microsoft.com/office/drawing/2014/main" id="{B341B56B-374C-3649-88D9-8663830D2DBE}"/>
                </a:ext>
              </a:extLst>
            </p:cNvPr>
            <p:cNvSpPr/>
            <p:nvPr/>
          </p:nvSpPr>
          <p:spPr>
            <a:xfrm rot="16200000">
              <a:off x="9587717" y="-105126"/>
              <a:ext cx="1373582" cy="157953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EE969B11-02ED-4A47-A7E9-1BCFC3E812EE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0076BFD-6A2A-4E48-98EB-6C07C2FE1097}"/>
              </a:ext>
            </a:extLst>
          </p:cNvPr>
          <p:cNvGrpSpPr/>
          <p:nvPr/>
        </p:nvGrpSpPr>
        <p:grpSpPr>
          <a:xfrm>
            <a:off x="1596111" y="6293548"/>
            <a:ext cx="891264" cy="369332"/>
            <a:chOff x="4489078" y="4509216"/>
            <a:chExt cx="891264" cy="369332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FF794F60-7137-8444-893A-67EE22137A93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0E6B6EB6-DFC6-E942-A475-F9ABB2A62E53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6DAA4D21-3030-7B4B-AEA2-C0579C625726}"/>
              </a:ext>
            </a:extLst>
          </p:cNvPr>
          <p:cNvSpPr/>
          <p:nvPr/>
        </p:nvSpPr>
        <p:spPr>
          <a:xfrm>
            <a:off x="796181" y="6276969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DDDD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551EFE10-9975-D04E-BC92-289AD97D8D8E}"/>
              </a:ext>
            </a:extLst>
          </p:cNvPr>
          <p:cNvGrpSpPr/>
          <p:nvPr/>
        </p:nvGrpSpPr>
        <p:grpSpPr>
          <a:xfrm>
            <a:off x="1596111" y="5959723"/>
            <a:ext cx="1531246" cy="369332"/>
            <a:chOff x="4489078" y="4509216"/>
            <a:chExt cx="1531246" cy="369332"/>
          </a:xfrm>
        </p:grpSpPr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E2C14987-FE26-4041-9197-618E241C06F8}"/>
                </a:ext>
              </a:extLst>
            </p:cNvPr>
            <p:cNvSpPr txBox="1"/>
            <p:nvPr/>
          </p:nvSpPr>
          <p:spPr>
            <a:xfrm>
              <a:off x="4817431" y="4509216"/>
              <a:ext cx="120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PL, PM, PH</a:t>
              </a:r>
              <a:endParaRPr lang="en-US" baseline="-25000" dirty="0"/>
            </a:p>
          </p:txBody>
        </p:sp>
        <p:sp>
          <p:nvSpPr>
            <p:cNvPr id="107" name="Right Arrow 106">
              <a:extLst>
                <a:ext uri="{FF2B5EF4-FFF2-40B4-BE49-F238E27FC236}">
                  <a16:creationId xmlns:a16="http://schemas.microsoft.com/office/drawing/2014/main" id="{E096C965-4548-6145-A68A-58C34A6DEABC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D6838648-A077-B841-9DEF-011DD9783FCF}"/>
              </a:ext>
            </a:extLst>
          </p:cNvPr>
          <p:cNvSpPr/>
          <p:nvPr/>
        </p:nvSpPr>
        <p:spPr>
          <a:xfrm>
            <a:off x="796181" y="5943144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(Stack)  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F48181C-DA13-5D4B-996A-336878E77E0E}"/>
              </a:ext>
            </a:extLst>
          </p:cNvPr>
          <p:cNvCxnSpPr>
            <a:cxnSpLocks/>
          </p:cNvCxnSpPr>
          <p:nvPr/>
        </p:nvCxnSpPr>
        <p:spPr>
          <a:xfrm>
            <a:off x="-57501" y="4130566"/>
            <a:ext cx="7393483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10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0"/>
            <a:ext cx="0" cy="689718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A702672F-7577-934E-8FBE-700719C87729}"/>
              </a:ext>
            </a:extLst>
          </p:cNvPr>
          <p:cNvSpPr/>
          <p:nvPr/>
        </p:nvSpPr>
        <p:spPr>
          <a:xfrm>
            <a:off x="8696383" y="4694569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B910F96D-D1D3-2947-9F6A-6A69C6E1C0BC}"/>
              </a:ext>
            </a:extLst>
          </p:cNvPr>
          <p:cNvSpPr/>
          <p:nvPr/>
        </p:nvSpPr>
        <p:spPr>
          <a:xfrm>
            <a:off x="10511489" y="4825375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21D975-0B99-3346-8FEC-AA9E0373B5BD}"/>
              </a:ext>
            </a:extLst>
          </p:cNvPr>
          <p:cNvSpPr/>
          <p:nvPr/>
        </p:nvSpPr>
        <p:spPr>
          <a:xfrm>
            <a:off x="8520549" y="5354266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9" name="Right Arrow 78">
            <a:extLst>
              <a:ext uri="{FF2B5EF4-FFF2-40B4-BE49-F238E27FC236}">
                <a16:creationId xmlns:a16="http://schemas.microsoft.com/office/drawing/2014/main" id="{82C1A7B3-D4E5-704C-B3C0-3585A7E73EC5}"/>
              </a:ext>
            </a:extLst>
          </p:cNvPr>
          <p:cNvSpPr/>
          <p:nvPr/>
        </p:nvSpPr>
        <p:spPr>
          <a:xfrm>
            <a:off x="10511489" y="548865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0A2FC5-82A8-084D-B8E3-C4E6397FA971}"/>
              </a:ext>
            </a:extLst>
          </p:cNvPr>
          <p:cNvSpPr txBox="1"/>
          <p:nvPr/>
        </p:nvSpPr>
        <p:spPr>
          <a:xfrm>
            <a:off x="8312675" y="5061396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165572" y="335835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JMS</a:t>
            </a:r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309059" y="0"/>
            <a:ext cx="6543696" cy="2448804"/>
            <a:chOff x="1575204" y="509314"/>
            <a:chExt cx="65436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04927CD-52B2-7744-9D94-D31EB834ACF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BB303E71-1A7F-B141-B1AB-92FFEBCD6D4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AE8F5992-09CE-B24D-9369-4618AC77935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F54907EC-D297-C444-B607-8E02AE6B76BD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575F6FD-7FF0-FA4F-9220-543D9903DE95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467877D8-5544-DF45-ACAA-2FC6A6C4403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C6E8C372-6834-6D4C-A97E-3BF511569595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B505C13A-E198-1840-8038-A0D7A377142F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7C6CF2F-0E7C-3544-A54E-F7664A0D5743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1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3348026" y="2601255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2158684" y="258815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2158684" y="298902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2158684" y="3382779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98F828B-28DA-C647-91EE-C2E4381AA31F}"/>
              </a:ext>
            </a:extLst>
          </p:cNvPr>
          <p:cNvSpPr txBox="1"/>
          <p:nvPr/>
        </p:nvSpPr>
        <p:spPr>
          <a:xfrm>
            <a:off x="5177377" y="6344415"/>
            <a:ext cx="1564905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RDn</a:t>
            </a:r>
            <a:endParaRPr lang="en-US" dirty="0"/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C2248E4C-734D-1049-B693-7EE72BFACB0E}"/>
              </a:ext>
            </a:extLst>
          </p:cNvPr>
          <p:cNvGrpSpPr/>
          <p:nvPr/>
        </p:nvGrpSpPr>
        <p:grpSpPr>
          <a:xfrm>
            <a:off x="1366097" y="3794871"/>
            <a:ext cx="4655593" cy="3387565"/>
            <a:chOff x="7904101" y="-118702"/>
            <a:chExt cx="4655593" cy="3387565"/>
          </a:xfrm>
        </p:grpSpPr>
        <p:sp>
          <p:nvSpPr>
            <p:cNvPr id="102" name="Right Arrow 101">
              <a:extLst>
                <a:ext uri="{FF2B5EF4-FFF2-40B4-BE49-F238E27FC236}">
                  <a16:creationId xmlns:a16="http://schemas.microsoft.com/office/drawing/2014/main" id="{146FF247-59BA-BF4C-9D5E-9E27E7758145}"/>
                </a:ext>
              </a:extLst>
            </p:cNvPr>
            <p:cNvSpPr/>
            <p:nvPr/>
          </p:nvSpPr>
          <p:spPr>
            <a:xfrm rot="16200000">
              <a:off x="10481873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44822686-2186-2146-A958-F151AEA07CF8}"/>
                </a:ext>
              </a:extLst>
            </p:cNvPr>
            <p:cNvSpPr txBox="1"/>
            <p:nvPr/>
          </p:nvSpPr>
          <p:spPr>
            <a:xfrm>
              <a:off x="9690126" y="1791535"/>
              <a:ext cx="286956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00 for Character 0</a:t>
              </a:r>
            </a:p>
            <a:p>
              <a:r>
                <a:rPr lang="en-US" dirty="0"/>
                <a:t> 01 for Character 1 </a:t>
              </a:r>
            </a:p>
            <a:p>
              <a:r>
                <a:rPr lang="en-US" dirty="0"/>
                <a:t> 10 for Character 2</a:t>
              </a:r>
            </a:p>
            <a:p>
              <a:r>
                <a:rPr lang="en-US" dirty="0"/>
                <a:t> 11 for Character 3</a:t>
              </a:r>
            </a:p>
            <a:p>
              <a:endParaRPr lang="en-US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97FC4821-DB3F-3F42-8780-9CA56118EB2F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27741845-FE14-1743-87D4-EDE715250F0B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6F0E508-9B2E-AC4E-A02D-CABC4BC9B90B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3F1940D5-5600-0046-BD88-427AB5BEEF02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3BD646D2-5065-3B42-8818-B965B3257393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A1685BBF-24BE-414A-8286-9E3DAA801BCB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C99DF72-3EB9-9647-8D47-C770D86449E1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CDBE1BA5-B42B-754D-AACD-1ABC2CD9F227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1  1  1  0  1</a:t>
              </a:r>
              <a:r>
                <a:rPr lang="en-US" sz="2000" baseline="-25000" dirty="0"/>
                <a:t> </a:t>
              </a:r>
              <a:r>
                <a:rPr lang="en-US" sz="3200" dirty="0"/>
                <a:t>  1  S  S</a:t>
              </a:r>
              <a:endParaRPr lang="en-US" sz="3200" baseline="-25000" dirty="0"/>
            </a:p>
          </p:txBody>
        </p:sp>
        <p:sp>
          <p:nvSpPr>
            <p:cNvPr id="112" name="Double Brace 111">
              <a:extLst>
                <a:ext uri="{FF2B5EF4-FFF2-40B4-BE49-F238E27FC236}">
                  <a16:creationId xmlns:a16="http://schemas.microsoft.com/office/drawing/2014/main" id="{DA326F7F-8B40-8F45-A96F-20A79E0E9E99}"/>
                </a:ext>
              </a:extLst>
            </p:cNvPr>
            <p:cNvSpPr/>
            <p:nvPr/>
          </p:nvSpPr>
          <p:spPr>
            <a:xfrm rot="16200000">
              <a:off x="9981896" y="289053"/>
              <a:ext cx="1373582" cy="791175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A389967D-CE33-AC4E-AEF5-7DCFF344AFDE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83E70EB7-070D-C945-8EA7-40C35BCAF349}"/>
              </a:ext>
            </a:extLst>
          </p:cNvPr>
          <p:cNvGrpSpPr/>
          <p:nvPr/>
        </p:nvGrpSpPr>
        <p:grpSpPr>
          <a:xfrm>
            <a:off x="1977421" y="5515543"/>
            <a:ext cx="891264" cy="369332"/>
            <a:chOff x="4489078" y="4509216"/>
            <a:chExt cx="891264" cy="369332"/>
          </a:xfrm>
        </p:grpSpPr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D27567E8-AAA6-064A-8B6A-95DCFB972B9F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</a:p>
          </p:txBody>
        </p:sp>
        <p:sp>
          <p:nvSpPr>
            <p:cNvPr id="116" name="Right Arrow 115">
              <a:extLst>
                <a:ext uri="{FF2B5EF4-FFF2-40B4-BE49-F238E27FC236}">
                  <a16:creationId xmlns:a16="http://schemas.microsoft.com/office/drawing/2014/main" id="{978F7777-0EF5-6B4C-BFC1-22FEE2AE90FF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17" name="Rectangle 116">
            <a:extLst>
              <a:ext uri="{FF2B5EF4-FFF2-40B4-BE49-F238E27FC236}">
                <a16:creationId xmlns:a16="http://schemas.microsoft.com/office/drawing/2014/main" id="{CA205572-24A3-6F4B-9E20-2FC1F53A5BC5}"/>
              </a:ext>
            </a:extLst>
          </p:cNvPr>
          <p:cNvSpPr/>
          <p:nvPr/>
        </p:nvSpPr>
        <p:spPr>
          <a:xfrm>
            <a:off x="1303431" y="5513055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MSn</a:t>
            </a:r>
            <a:endParaRPr lang="en-US" dirty="0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0D321A35-D271-E449-AD74-299891A27C7C}"/>
              </a:ext>
            </a:extLst>
          </p:cNvPr>
          <p:cNvCxnSpPr>
            <a:cxnSpLocks/>
          </p:cNvCxnSpPr>
          <p:nvPr/>
        </p:nvCxnSpPr>
        <p:spPr>
          <a:xfrm>
            <a:off x="-57501" y="4130566"/>
            <a:ext cx="7393483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9733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88204</TotalTime>
  <Words>3820</Words>
  <Application>Microsoft Macintosh PowerPoint</Application>
  <PresentationFormat>Widescreen</PresentationFormat>
  <Paragraphs>1236</Paragraphs>
  <Slides>33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-webkit-standard</vt:lpstr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Shapton</dc:creator>
  <cp:lastModifiedBy>Andrew Shapton</cp:lastModifiedBy>
  <cp:revision>217</cp:revision>
  <cp:lastPrinted>2021-04-22T14:45:13Z</cp:lastPrinted>
  <dcterms:created xsi:type="dcterms:W3CDTF">2021-02-18T20:52:12Z</dcterms:created>
  <dcterms:modified xsi:type="dcterms:W3CDTF">2021-12-26T01:10:52Z</dcterms:modified>
</cp:coreProperties>
</file>